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7" r:id="rId3"/>
  </p:sldIdLst>
  <p:sldSz cx="10693400" cy="7562850"/>
  <p:notesSz cx="10693400" cy="75628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5D0DC1-BFEB-4A42-BFC1-9BE4F476E640}" v="22" dt="2025-10-13T15:14:21.649"/>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854"/>
    <p:restoredTop sz="94663"/>
  </p:normalViewPr>
  <p:slideViewPr>
    <p:cSldViewPr>
      <p:cViewPr varScale="1">
        <p:scale>
          <a:sx n="87" d="100"/>
          <a:sy n="87" d="100"/>
        </p:scale>
        <p:origin x="2244" y="9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oppy Patel" userId="b5e8033a423efe45" providerId="LiveId" clId="{3C11DF2B-6205-4A62-A65A-FE92BA997B68}"/>
    <pc:docChg chg="undo redo custSel modSld">
      <pc:chgData name="Poppy Patel" userId="b5e8033a423efe45" providerId="LiveId" clId="{3C11DF2B-6205-4A62-A65A-FE92BA997B68}" dt="2025-10-13T15:15:03.817" v="562" actId="478"/>
      <pc:docMkLst>
        <pc:docMk/>
      </pc:docMkLst>
      <pc:sldChg chg="addSp delSp modSp mod">
        <pc:chgData name="Poppy Patel" userId="b5e8033a423efe45" providerId="LiveId" clId="{3C11DF2B-6205-4A62-A65A-FE92BA997B68}" dt="2025-10-13T15:14:50.028" v="561" actId="1076"/>
        <pc:sldMkLst>
          <pc:docMk/>
          <pc:sldMk cId="0" sldId="256"/>
        </pc:sldMkLst>
        <pc:spChg chg="add mod">
          <ac:chgData name="Poppy Patel" userId="b5e8033a423efe45" providerId="LiveId" clId="{3C11DF2B-6205-4A62-A65A-FE92BA997B68}" dt="2025-10-13T15:14:40.474" v="560" actId="1036"/>
          <ac:spMkLst>
            <pc:docMk/>
            <pc:sldMk cId="0" sldId="256"/>
            <ac:spMk id="3" creationId="{AFEB9A9C-39A5-B348-AD3F-72090882EDAE}"/>
          </ac:spMkLst>
        </pc:spChg>
        <pc:spChg chg="add mod">
          <ac:chgData name="Poppy Patel" userId="b5e8033a423efe45" providerId="LiveId" clId="{3C11DF2B-6205-4A62-A65A-FE92BA997B68}" dt="2025-10-13T15:14:40.474" v="560" actId="1036"/>
          <ac:spMkLst>
            <pc:docMk/>
            <pc:sldMk cId="0" sldId="256"/>
            <ac:spMk id="7" creationId="{DFDACA05-B7D7-4761-0B86-AF68C7B89A09}"/>
          </ac:spMkLst>
        </pc:spChg>
        <pc:spChg chg="mod">
          <ac:chgData name="Poppy Patel" userId="b5e8033a423efe45" providerId="LiveId" clId="{3C11DF2B-6205-4A62-A65A-FE92BA997B68}" dt="2025-09-30T14:02:33.607" v="17" actId="1036"/>
          <ac:spMkLst>
            <pc:docMk/>
            <pc:sldMk cId="0" sldId="256"/>
            <ac:spMk id="8" creationId="{00000000-0000-0000-0000-000000000000}"/>
          </ac:spMkLst>
        </pc:spChg>
        <pc:spChg chg="mod">
          <ac:chgData name="Poppy Patel" userId="b5e8033a423efe45" providerId="LiveId" clId="{3C11DF2B-6205-4A62-A65A-FE92BA997B68}" dt="2025-10-13T15:13:41.631" v="539" actId="1036"/>
          <ac:spMkLst>
            <pc:docMk/>
            <pc:sldMk cId="0" sldId="256"/>
            <ac:spMk id="9" creationId="{00000000-0000-0000-0000-000000000000}"/>
          </ac:spMkLst>
        </pc:spChg>
        <pc:spChg chg="del mod">
          <ac:chgData name="Poppy Patel" userId="b5e8033a423efe45" providerId="LiveId" clId="{3C11DF2B-6205-4A62-A65A-FE92BA997B68}" dt="2025-10-13T09:57:10.057" v="513" actId="478"/>
          <ac:spMkLst>
            <pc:docMk/>
            <pc:sldMk cId="0" sldId="256"/>
            <ac:spMk id="11" creationId="{00000000-0000-0000-0000-000000000000}"/>
          </ac:spMkLst>
        </pc:spChg>
        <pc:spChg chg="mod">
          <ac:chgData name="Poppy Patel" userId="b5e8033a423efe45" providerId="LiveId" clId="{3C11DF2B-6205-4A62-A65A-FE92BA997B68}" dt="2025-10-13T09:57:18.941" v="520" actId="1035"/>
          <ac:spMkLst>
            <pc:docMk/>
            <pc:sldMk cId="0" sldId="256"/>
            <ac:spMk id="12" creationId="{00000000-0000-0000-0000-000000000000}"/>
          </ac:spMkLst>
        </pc:spChg>
        <pc:spChg chg="add mod">
          <ac:chgData name="Poppy Patel" userId="b5e8033a423efe45" providerId="LiveId" clId="{3C11DF2B-6205-4A62-A65A-FE92BA997B68}" dt="2025-10-13T15:14:50.028" v="561" actId="1076"/>
          <ac:spMkLst>
            <pc:docMk/>
            <pc:sldMk cId="0" sldId="256"/>
            <ac:spMk id="13" creationId="{F29A4F91-4578-399E-ABBB-1F2530AE3457}"/>
          </ac:spMkLst>
        </pc:spChg>
        <pc:spChg chg="mod">
          <ac:chgData name="Poppy Patel" userId="b5e8033a423efe45" providerId="LiveId" clId="{3C11DF2B-6205-4A62-A65A-FE92BA997B68}" dt="2025-10-01T11:06:44.883" v="77" actId="20577"/>
          <ac:spMkLst>
            <pc:docMk/>
            <pc:sldMk cId="0" sldId="256"/>
            <ac:spMk id="14" creationId="{00000000-0000-0000-0000-000000000000}"/>
          </ac:spMkLst>
        </pc:spChg>
        <pc:spChg chg="add mod">
          <ac:chgData name="Poppy Patel" userId="b5e8033a423efe45" providerId="LiveId" clId="{3C11DF2B-6205-4A62-A65A-FE92BA997B68}" dt="2025-10-13T15:14:40.474" v="560" actId="1036"/>
          <ac:spMkLst>
            <pc:docMk/>
            <pc:sldMk cId="0" sldId="256"/>
            <ac:spMk id="17" creationId="{4F6F3466-B2F8-576C-89D3-F314B4C9B4C1}"/>
          </ac:spMkLst>
        </pc:spChg>
        <pc:spChg chg="mod">
          <ac:chgData name="Poppy Patel" userId="b5e8033a423efe45" providerId="LiveId" clId="{3C11DF2B-6205-4A62-A65A-FE92BA997B68}" dt="2025-10-01T11:15:52.792" v="286" actId="20577"/>
          <ac:spMkLst>
            <pc:docMk/>
            <pc:sldMk cId="0" sldId="256"/>
            <ac:spMk id="18" creationId="{00000000-0000-0000-0000-000000000000}"/>
          </ac:spMkLst>
        </pc:spChg>
        <pc:spChg chg="mod">
          <ac:chgData name="Poppy Patel" userId="b5e8033a423efe45" providerId="LiveId" clId="{3C11DF2B-6205-4A62-A65A-FE92BA997B68}" dt="2025-10-01T11:19:15.119" v="296" actId="20577"/>
          <ac:spMkLst>
            <pc:docMk/>
            <pc:sldMk cId="0" sldId="256"/>
            <ac:spMk id="19" creationId="{00000000-0000-0000-0000-000000000000}"/>
          </ac:spMkLst>
        </pc:spChg>
        <pc:spChg chg="mod">
          <ac:chgData name="Poppy Patel" userId="b5e8033a423efe45" providerId="LiveId" clId="{3C11DF2B-6205-4A62-A65A-FE92BA997B68}" dt="2025-10-01T11:21:13.634" v="320" actId="20577"/>
          <ac:spMkLst>
            <pc:docMk/>
            <pc:sldMk cId="0" sldId="256"/>
            <ac:spMk id="20" creationId="{00000000-0000-0000-0000-000000000000}"/>
          </ac:spMkLst>
        </pc:spChg>
        <pc:spChg chg="mod">
          <ac:chgData name="Poppy Patel" userId="b5e8033a423efe45" providerId="LiveId" clId="{3C11DF2B-6205-4A62-A65A-FE92BA997B68}" dt="2025-10-13T09:57:18.941" v="520" actId="1035"/>
          <ac:spMkLst>
            <pc:docMk/>
            <pc:sldMk cId="0" sldId="256"/>
            <ac:spMk id="22" creationId="{00000000-0000-0000-0000-000000000000}"/>
          </ac:spMkLst>
        </pc:spChg>
        <pc:spChg chg="add mod">
          <ac:chgData name="Poppy Patel" userId="b5e8033a423efe45" providerId="LiveId" clId="{3C11DF2B-6205-4A62-A65A-FE92BA997B68}" dt="2025-10-13T15:14:40.474" v="560" actId="1036"/>
          <ac:spMkLst>
            <pc:docMk/>
            <pc:sldMk cId="0" sldId="256"/>
            <ac:spMk id="23" creationId="{3FAD64D0-9DB1-3566-9E69-4EE46CB8F6B3}"/>
          </ac:spMkLst>
        </pc:spChg>
        <pc:spChg chg="mod">
          <ac:chgData name="Poppy Patel" userId="b5e8033a423efe45" providerId="LiveId" clId="{3C11DF2B-6205-4A62-A65A-FE92BA997B68}" dt="2025-10-01T11:09:56.799" v="81" actId="14100"/>
          <ac:spMkLst>
            <pc:docMk/>
            <pc:sldMk cId="0" sldId="256"/>
            <ac:spMk id="25" creationId="{00000000-0000-0000-0000-000000000000}"/>
          </ac:spMkLst>
        </pc:spChg>
        <pc:spChg chg="add del mod">
          <ac:chgData name="Poppy Patel" userId="b5e8033a423efe45" providerId="LiveId" clId="{3C11DF2B-6205-4A62-A65A-FE92BA997B68}" dt="2025-10-13T15:14:20.093" v="549" actId="478"/>
          <ac:spMkLst>
            <pc:docMk/>
            <pc:sldMk cId="0" sldId="256"/>
            <ac:spMk id="27" creationId="{0B68EDBD-D206-CE3E-6C49-1175A80AE54F}"/>
          </ac:spMkLst>
        </pc:spChg>
        <pc:spChg chg="mod">
          <ac:chgData name="Poppy Patel" userId="b5e8033a423efe45" providerId="LiveId" clId="{3C11DF2B-6205-4A62-A65A-FE92BA997B68}" dt="2025-09-30T14:02:48.697" v="28" actId="1036"/>
          <ac:spMkLst>
            <pc:docMk/>
            <pc:sldMk cId="0" sldId="256"/>
            <ac:spMk id="28" creationId="{00000000-0000-0000-0000-000000000000}"/>
          </ac:spMkLst>
        </pc:spChg>
        <pc:spChg chg="mod">
          <ac:chgData name="Poppy Patel" userId="b5e8033a423efe45" providerId="LiveId" clId="{3C11DF2B-6205-4A62-A65A-FE92BA997B68}" dt="2025-09-30T14:02:33.607" v="17" actId="1036"/>
          <ac:spMkLst>
            <pc:docMk/>
            <pc:sldMk cId="0" sldId="256"/>
            <ac:spMk id="29" creationId="{00000000-0000-0000-0000-000000000000}"/>
          </ac:spMkLst>
        </pc:spChg>
        <pc:spChg chg="mod">
          <ac:chgData name="Poppy Patel" userId="b5e8033a423efe45" providerId="LiveId" clId="{3C11DF2B-6205-4A62-A65A-FE92BA997B68}" dt="2025-10-13T15:13:41.631" v="539" actId="1036"/>
          <ac:spMkLst>
            <pc:docMk/>
            <pc:sldMk cId="0" sldId="256"/>
            <ac:spMk id="30" creationId="{00000000-0000-0000-0000-000000000000}"/>
          </ac:spMkLst>
        </pc:spChg>
        <pc:spChg chg="del mod">
          <ac:chgData name="Poppy Patel" userId="b5e8033a423efe45" providerId="LiveId" clId="{3C11DF2B-6205-4A62-A65A-FE92BA997B68}" dt="2025-10-13T09:57:10.057" v="513" actId="478"/>
          <ac:spMkLst>
            <pc:docMk/>
            <pc:sldMk cId="0" sldId="256"/>
            <ac:spMk id="31" creationId="{00000000-0000-0000-0000-000000000000}"/>
          </ac:spMkLst>
        </pc:spChg>
        <pc:spChg chg="mod">
          <ac:chgData name="Poppy Patel" userId="b5e8033a423efe45" providerId="LiveId" clId="{3C11DF2B-6205-4A62-A65A-FE92BA997B68}" dt="2025-10-13T15:13:41.631" v="539" actId="1036"/>
          <ac:spMkLst>
            <pc:docMk/>
            <pc:sldMk cId="0" sldId="256"/>
            <ac:spMk id="32" creationId="{00000000-0000-0000-0000-000000000000}"/>
          </ac:spMkLst>
        </pc:spChg>
        <pc:spChg chg="mod">
          <ac:chgData name="Poppy Patel" userId="b5e8033a423efe45" providerId="LiveId" clId="{3C11DF2B-6205-4A62-A65A-FE92BA997B68}" dt="2025-10-13T15:13:56.390" v="545" actId="1076"/>
          <ac:spMkLst>
            <pc:docMk/>
            <pc:sldMk cId="0" sldId="256"/>
            <ac:spMk id="36" creationId="{00000000-0000-0000-0000-000000000000}"/>
          </ac:spMkLst>
        </pc:spChg>
        <pc:spChg chg="del mod">
          <ac:chgData name="Poppy Patel" userId="b5e8033a423efe45" providerId="LiveId" clId="{3C11DF2B-6205-4A62-A65A-FE92BA997B68}" dt="2025-10-13T09:57:10.057" v="513" actId="478"/>
          <ac:spMkLst>
            <pc:docMk/>
            <pc:sldMk cId="0" sldId="256"/>
            <ac:spMk id="37" creationId="{00000000-0000-0000-0000-000000000000}"/>
          </ac:spMkLst>
        </pc:spChg>
        <pc:spChg chg="mod">
          <ac:chgData name="Poppy Patel" userId="b5e8033a423efe45" providerId="LiveId" clId="{3C11DF2B-6205-4A62-A65A-FE92BA997B68}" dt="2025-10-13T15:13:51.253" v="544" actId="1035"/>
          <ac:spMkLst>
            <pc:docMk/>
            <pc:sldMk cId="0" sldId="256"/>
            <ac:spMk id="38" creationId="{00000000-0000-0000-0000-000000000000}"/>
          </ac:spMkLst>
        </pc:spChg>
        <pc:spChg chg="mod">
          <ac:chgData name="Poppy Patel" userId="b5e8033a423efe45" providerId="LiveId" clId="{3C11DF2B-6205-4A62-A65A-FE92BA997B68}" dt="2025-09-30T14:02:33.607" v="17" actId="1036"/>
          <ac:spMkLst>
            <pc:docMk/>
            <pc:sldMk cId="0" sldId="256"/>
            <ac:spMk id="40" creationId="{00000000-0000-0000-0000-000000000000}"/>
          </ac:spMkLst>
        </pc:spChg>
        <pc:spChg chg="add del mod">
          <ac:chgData name="Poppy Patel" userId="b5e8033a423efe45" providerId="LiveId" clId="{3C11DF2B-6205-4A62-A65A-FE92BA997B68}" dt="2025-10-13T15:14:20.093" v="549" actId="478"/>
          <ac:spMkLst>
            <pc:docMk/>
            <pc:sldMk cId="0" sldId="256"/>
            <ac:spMk id="43" creationId="{0D4D1153-7829-D363-EC5E-C545562FEE6E}"/>
          </ac:spMkLst>
        </pc:spChg>
        <pc:spChg chg="mod">
          <ac:chgData name="Poppy Patel" userId="b5e8033a423efe45" providerId="LiveId" clId="{3C11DF2B-6205-4A62-A65A-FE92BA997B68}" dt="2025-10-01T11:18:35.222" v="288" actId="20577"/>
          <ac:spMkLst>
            <pc:docMk/>
            <pc:sldMk cId="0" sldId="256"/>
            <ac:spMk id="44" creationId="{00000000-0000-0000-0000-000000000000}"/>
          </ac:spMkLst>
        </pc:spChg>
        <pc:spChg chg="mod">
          <ac:chgData name="Poppy Patel" userId="b5e8033a423efe45" providerId="LiveId" clId="{3C11DF2B-6205-4A62-A65A-FE92BA997B68}" dt="2025-10-13T15:13:41.631" v="539" actId="1036"/>
          <ac:spMkLst>
            <pc:docMk/>
            <pc:sldMk cId="0" sldId="256"/>
            <ac:spMk id="45" creationId="{00000000-0000-0000-0000-000000000000}"/>
          </ac:spMkLst>
        </pc:spChg>
        <pc:spChg chg="mod">
          <ac:chgData name="Poppy Patel" userId="b5e8033a423efe45" providerId="LiveId" clId="{3C11DF2B-6205-4A62-A65A-FE92BA997B68}" dt="2025-10-13T15:13:41.631" v="539" actId="1036"/>
          <ac:spMkLst>
            <pc:docMk/>
            <pc:sldMk cId="0" sldId="256"/>
            <ac:spMk id="46" creationId="{00000000-0000-0000-0000-000000000000}"/>
          </ac:spMkLst>
        </pc:spChg>
        <pc:spChg chg="del mod">
          <ac:chgData name="Poppy Patel" userId="b5e8033a423efe45" providerId="LiveId" clId="{3C11DF2B-6205-4A62-A65A-FE92BA997B68}" dt="2025-10-13T09:57:10.057" v="513" actId="478"/>
          <ac:spMkLst>
            <pc:docMk/>
            <pc:sldMk cId="0" sldId="256"/>
            <ac:spMk id="47" creationId="{00000000-0000-0000-0000-000000000000}"/>
          </ac:spMkLst>
        </pc:spChg>
        <pc:spChg chg="mod">
          <ac:chgData name="Poppy Patel" userId="b5e8033a423efe45" providerId="LiveId" clId="{3C11DF2B-6205-4A62-A65A-FE92BA997B68}" dt="2025-10-13T09:57:18.941" v="520" actId="1035"/>
          <ac:spMkLst>
            <pc:docMk/>
            <pc:sldMk cId="0" sldId="256"/>
            <ac:spMk id="48" creationId="{00000000-0000-0000-0000-000000000000}"/>
          </ac:spMkLst>
        </pc:spChg>
        <pc:spChg chg="add del mod">
          <ac:chgData name="Poppy Patel" userId="b5e8033a423efe45" providerId="LiveId" clId="{3C11DF2B-6205-4A62-A65A-FE92BA997B68}" dt="2025-10-13T15:14:20.093" v="549" actId="478"/>
          <ac:spMkLst>
            <pc:docMk/>
            <pc:sldMk cId="0" sldId="256"/>
            <ac:spMk id="50" creationId="{33BD7587-CE53-ADA1-EACA-FFF68DB7BD2C}"/>
          </ac:spMkLst>
        </pc:spChg>
        <pc:spChg chg="add del mod">
          <ac:chgData name="Poppy Patel" userId="b5e8033a423efe45" providerId="LiveId" clId="{3C11DF2B-6205-4A62-A65A-FE92BA997B68}" dt="2025-10-13T15:14:20.093" v="549" actId="478"/>
          <ac:spMkLst>
            <pc:docMk/>
            <pc:sldMk cId="0" sldId="256"/>
            <ac:spMk id="52" creationId="{2A80CE55-6D62-A4DE-0792-6B83F0804A82}"/>
          </ac:spMkLst>
        </pc:spChg>
        <pc:spChg chg="mod">
          <ac:chgData name="Poppy Patel" userId="b5e8033a423efe45" providerId="LiveId" clId="{3C11DF2B-6205-4A62-A65A-FE92BA997B68}" dt="2025-09-30T14:02:33.607" v="17" actId="1036"/>
          <ac:spMkLst>
            <pc:docMk/>
            <pc:sldMk cId="0" sldId="256"/>
            <ac:spMk id="57" creationId="{00000000-0000-0000-0000-000000000000}"/>
          </ac:spMkLst>
        </pc:spChg>
        <pc:spChg chg="del">
          <ac:chgData name="Poppy Patel" userId="b5e8033a423efe45" providerId="LiveId" clId="{3C11DF2B-6205-4A62-A65A-FE92BA997B68}" dt="2025-10-13T09:57:11.785" v="514" actId="478"/>
          <ac:spMkLst>
            <pc:docMk/>
            <pc:sldMk cId="0" sldId="256"/>
            <ac:spMk id="58" creationId="{00000000-0000-0000-0000-000000000000}"/>
          </ac:spMkLst>
        </pc:spChg>
        <pc:spChg chg="mod">
          <ac:chgData name="Poppy Patel" userId="b5e8033a423efe45" providerId="LiveId" clId="{3C11DF2B-6205-4A62-A65A-FE92BA997B68}" dt="2025-10-13T15:13:41.631" v="539" actId="1036"/>
          <ac:spMkLst>
            <pc:docMk/>
            <pc:sldMk cId="0" sldId="256"/>
            <ac:spMk id="59" creationId="{00000000-0000-0000-0000-000000000000}"/>
          </ac:spMkLst>
        </pc:spChg>
        <pc:spChg chg="mod">
          <ac:chgData name="Poppy Patel" userId="b5e8033a423efe45" providerId="LiveId" clId="{3C11DF2B-6205-4A62-A65A-FE92BA997B68}" dt="2025-10-13T15:13:59.738" v="546" actId="1076"/>
          <ac:spMkLst>
            <pc:docMk/>
            <pc:sldMk cId="0" sldId="256"/>
            <ac:spMk id="61" creationId="{AB8A18D7-64A8-F27A-40E7-0850A4710494}"/>
          </ac:spMkLst>
        </pc:spChg>
        <pc:spChg chg="add mod">
          <ac:chgData name="Poppy Patel" userId="b5e8033a423efe45" providerId="LiveId" clId="{3C11DF2B-6205-4A62-A65A-FE92BA997B68}" dt="2025-10-01T11:20:37.543" v="310" actId="313"/>
          <ac:spMkLst>
            <pc:docMk/>
            <pc:sldMk cId="0" sldId="256"/>
            <ac:spMk id="62" creationId="{6417EBA6-8CE3-0D8B-D075-1F7D39B89FD2}"/>
          </ac:spMkLst>
        </pc:spChg>
        <pc:spChg chg="add del mod">
          <ac:chgData name="Poppy Patel" userId="b5e8033a423efe45" providerId="LiveId" clId="{3C11DF2B-6205-4A62-A65A-FE92BA997B68}" dt="2025-10-13T15:14:20.093" v="549" actId="478"/>
          <ac:spMkLst>
            <pc:docMk/>
            <pc:sldMk cId="0" sldId="256"/>
            <ac:spMk id="65" creationId="{FE86A2FC-D46A-DF5C-AE30-1DF3A42F965F}"/>
          </ac:spMkLst>
        </pc:spChg>
        <pc:spChg chg="add mod">
          <ac:chgData name="Poppy Patel" userId="b5e8033a423efe45" providerId="LiveId" clId="{3C11DF2B-6205-4A62-A65A-FE92BA997B68}" dt="2025-10-13T15:14:12.064" v="548" actId="1076"/>
          <ac:spMkLst>
            <pc:docMk/>
            <pc:sldMk cId="0" sldId="256"/>
            <ac:spMk id="66" creationId="{E105BF5A-861C-DD42-C6C8-5D9DB0287D54}"/>
          </ac:spMkLst>
        </pc:spChg>
        <pc:spChg chg="mod">
          <ac:chgData name="Poppy Patel" userId="b5e8033a423efe45" providerId="LiveId" clId="{3C11DF2B-6205-4A62-A65A-FE92BA997B68}" dt="2025-09-30T14:02:48.697" v="28" actId="1036"/>
          <ac:spMkLst>
            <pc:docMk/>
            <pc:sldMk cId="0" sldId="256"/>
            <ac:spMk id="67" creationId="{00000000-0000-0000-0000-000000000000}"/>
          </ac:spMkLst>
        </pc:spChg>
        <pc:spChg chg="del">
          <ac:chgData name="Poppy Patel" userId="b5e8033a423efe45" providerId="LiveId" clId="{3C11DF2B-6205-4A62-A65A-FE92BA997B68}" dt="2025-10-13T09:57:10.057" v="513" actId="478"/>
          <ac:spMkLst>
            <pc:docMk/>
            <pc:sldMk cId="0" sldId="256"/>
            <ac:spMk id="68" creationId="{00000000-0000-0000-0000-000000000000}"/>
          </ac:spMkLst>
        </pc:spChg>
        <pc:spChg chg="mod">
          <ac:chgData name="Poppy Patel" userId="b5e8033a423efe45" providerId="LiveId" clId="{3C11DF2B-6205-4A62-A65A-FE92BA997B68}" dt="2025-10-13T09:57:18.941" v="520" actId="1035"/>
          <ac:spMkLst>
            <pc:docMk/>
            <pc:sldMk cId="0" sldId="256"/>
            <ac:spMk id="69" creationId="{00000000-0000-0000-0000-000000000000}"/>
          </ac:spMkLst>
        </pc:spChg>
        <pc:spChg chg="add mod">
          <ac:chgData name="Poppy Patel" userId="b5e8033a423efe45" providerId="LiveId" clId="{3C11DF2B-6205-4A62-A65A-FE92BA997B68}" dt="2025-10-13T15:14:28.676" v="551" actId="1076"/>
          <ac:spMkLst>
            <pc:docMk/>
            <pc:sldMk cId="0" sldId="256"/>
            <ac:spMk id="70" creationId="{3C941715-E1AA-4FB1-6E67-2BA67B7C8381}"/>
          </ac:spMkLst>
        </pc:spChg>
        <pc:spChg chg="add mod">
          <ac:chgData name="Poppy Patel" userId="b5e8033a423efe45" providerId="LiveId" clId="{3C11DF2B-6205-4A62-A65A-FE92BA997B68}" dt="2025-10-13T15:14:28.676" v="551" actId="1076"/>
          <ac:spMkLst>
            <pc:docMk/>
            <pc:sldMk cId="0" sldId="256"/>
            <ac:spMk id="73" creationId="{9418E2FC-4FD7-615D-CFAA-0F1A8A9CA0CA}"/>
          </ac:spMkLst>
        </pc:spChg>
        <pc:spChg chg="del mod">
          <ac:chgData name="Poppy Patel" userId="b5e8033a423efe45" providerId="LiveId" clId="{3C11DF2B-6205-4A62-A65A-FE92BA997B68}" dt="2025-10-13T09:57:10.057" v="513" actId="478"/>
          <ac:spMkLst>
            <pc:docMk/>
            <pc:sldMk cId="0" sldId="256"/>
            <ac:spMk id="75" creationId="{380D42B7-7EC3-67D5-93B4-14D36F3445B7}"/>
          </ac:spMkLst>
        </pc:spChg>
        <pc:spChg chg="add mod">
          <ac:chgData name="Poppy Patel" userId="b5e8033a423efe45" providerId="LiveId" clId="{3C11DF2B-6205-4A62-A65A-FE92BA997B68}" dt="2025-10-13T15:14:28.676" v="551" actId="1076"/>
          <ac:spMkLst>
            <pc:docMk/>
            <pc:sldMk cId="0" sldId="256"/>
            <ac:spMk id="76" creationId="{0563EF01-0B0F-6819-4E07-39482A860474}"/>
          </ac:spMkLst>
        </pc:spChg>
        <pc:spChg chg="add mod">
          <ac:chgData name="Poppy Patel" userId="b5e8033a423efe45" providerId="LiveId" clId="{3C11DF2B-6205-4A62-A65A-FE92BA997B68}" dt="2025-10-13T15:14:28.676" v="551" actId="1076"/>
          <ac:spMkLst>
            <pc:docMk/>
            <pc:sldMk cId="0" sldId="256"/>
            <ac:spMk id="77" creationId="{9860F7CE-E417-754A-5ED0-488C6B609B5C}"/>
          </ac:spMkLst>
        </pc:spChg>
        <pc:spChg chg="add mod">
          <ac:chgData name="Poppy Patel" userId="b5e8033a423efe45" providerId="LiveId" clId="{3C11DF2B-6205-4A62-A65A-FE92BA997B68}" dt="2025-10-13T15:14:28.676" v="551" actId="1076"/>
          <ac:spMkLst>
            <pc:docMk/>
            <pc:sldMk cId="0" sldId="256"/>
            <ac:spMk id="78" creationId="{3FE2A090-57FA-52E1-7CF6-10AC94DDEED5}"/>
          </ac:spMkLst>
        </pc:spChg>
        <pc:picChg chg="mod">
          <ac:chgData name="Poppy Patel" userId="b5e8033a423efe45" providerId="LiveId" clId="{3C11DF2B-6205-4A62-A65A-FE92BA997B68}" dt="2025-10-13T15:14:40.474" v="560" actId="1036"/>
          <ac:picMkLst>
            <pc:docMk/>
            <pc:sldMk cId="0" sldId="256"/>
            <ac:picMk id="34" creationId="{AB9BABAB-5B4E-528F-EE88-49C68FC70C23}"/>
          </ac:picMkLst>
        </pc:picChg>
        <pc:picChg chg="del">
          <ac:chgData name="Poppy Patel" userId="b5e8033a423efe45" providerId="LiveId" clId="{3C11DF2B-6205-4A62-A65A-FE92BA997B68}" dt="2025-10-13T15:14:20.093" v="549" actId="478"/>
          <ac:picMkLst>
            <pc:docMk/>
            <pc:sldMk cId="0" sldId="256"/>
            <ac:picMk id="39" creationId="{E1B3980B-B074-E3DA-D0EC-4500C944EB42}"/>
          </ac:picMkLst>
        </pc:picChg>
        <pc:picChg chg="add mod">
          <ac:chgData name="Poppy Patel" userId="b5e8033a423efe45" providerId="LiveId" clId="{3C11DF2B-6205-4A62-A65A-FE92BA997B68}" dt="2025-10-13T15:14:28.676" v="551" actId="1076"/>
          <ac:picMkLst>
            <pc:docMk/>
            <pc:sldMk cId="0" sldId="256"/>
            <ac:picMk id="72" creationId="{F82EE905-E05C-AFF4-44AD-A4759E05FECD}"/>
          </ac:picMkLst>
        </pc:picChg>
      </pc:sldChg>
      <pc:sldChg chg="addSp delSp modSp mod">
        <pc:chgData name="Poppy Patel" userId="b5e8033a423efe45" providerId="LiveId" clId="{3C11DF2B-6205-4A62-A65A-FE92BA997B68}" dt="2025-10-13T15:15:03.817" v="562" actId="478"/>
        <pc:sldMkLst>
          <pc:docMk/>
          <pc:sldMk cId="4048795865" sldId="257"/>
        </pc:sldMkLst>
        <pc:spChg chg="mod">
          <ac:chgData name="Poppy Patel" userId="b5e8033a423efe45" providerId="LiveId" clId="{3C11DF2B-6205-4A62-A65A-FE92BA997B68}" dt="2025-09-30T14:01:46.640" v="5" actId="20577"/>
          <ac:spMkLst>
            <pc:docMk/>
            <pc:sldMk cId="4048795865" sldId="257"/>
            <ac:spMk id="5" creationId="{00000000-0000-0000-0000-000000000000}"/>
          </ac:spMkLst>
        </pc:spChg>
        <pc:spChg chg="mod">
          <ac:chgData name="Poppy Patel" userId="b5e8033a423efe45" providerId="LiveId" clId="{3C11DF2B-6205-4A62-A65A-FE92BA997B68}" dt="2025-09-30T14:03:44.478" v="43" actId="1036"/>
          <ac:spMkLst>
            <pc:docMk/>
            <pc:sldMk cId="4048795865" sldId="257"/>
            <ac:spMk id="6" creationId="{00000000-0000-0000-0000-000000000000}"/>
          </ac:spMkLst>
        </pc:spChg>
        <pc:spChg chg="del mod">
          <ac:chgData name="Poppy Patel" userId="b5e8033a423efe45" providerId="LiveId" clId="{3C11DF2B-6205-4A62-A65A-FE92BA997B68}" dt="2025-10-13T15:15:03.817" v="562" actId="478"/>
          <ac:spMkLst>
            <pc:docMk/>
            <pc:sldMk cId="4048795865" sldId="257"/>
            <ac:spMk id="11" creationId="{8393BC71-1941-E7D1-E146-92FDBA0334DA}"/>
          </ac:spMkLst>
        </pc:spChg>
        <pc:spChg chg="add mod">
          <ac:chgData name="Poppy Patel" userId="b5e8033a423efe45" providerId="LiveId" clId="{3C11DF2B-6205-4A62-A65A-FE92BA997B68}" dt="2025-10-01T11:35:19.334" v="510" actId="20577"/>
          <ac:spMkLst>
            <pc:docMk/>
            <pc:sldMk cId="4048795865" sldId="257"/>
            <ac:spMk id="15" creationId="{4A85F60D-EBE8-8055-5D2C-6AEECD9C92F2}"/>
          </ac:spMkLst>
        </pc:spChg>
        <pc:spChg chg="del mod">
          <ac:chgData name="Poppy Patel" userId="b5e8033a423efe45" providerId="LiveId" clId="{3C11DF2B-6205-4A62-A65A-FE92BA997B68}" dt="2025-10-13T15:12:59.159" v="528" actId="478"/>
          <ac:spMkLst>
            <pc:docMk/>
            <pc:sldMk cId="4048795865" sldId="257"/>
            <ac:spMk id="16" creationId="{09C58830-D3DB-9E18-CBEB-246DB88DBC62}"/>
          </ac:spMkLst>
        </pc:spChg>
        <pc:spChg chg="del">
          <ac:chgData name="Poppy Patel" userId="b5e8033a423efe45" providerId="LiveId" clId="{3C11DF2B-6205-4A62-A65A-FE92BA997B68}" dt="2025-10-13T15:12:59.159" v="528" actId="478"/>
          <ac:spMkLst>
            <pc:docMk/>
            <pc:sldMk cId="4048795865" sldId="257"/>
            <ac:spMk id="18" creationId="{FBD69D7C-3848-ED8F-8E1F-4224EC74F4C2}"/>
          </ac:spMkLst>
        </pc:spChg>
        <pc:spChg chg="del mod">
          <ac:chgData name="Poppy Patel" userId="b5e8033a423efe45" providerId="LiveId" clId="{3C11DF2B-6205-4A62-A65A-FE92BA997B68}" dt="2025-10-13T15:12:59.159" v="528" actId="478"/>
          <ac:spMkLst>
            <pc:docMk/>
            <pc:sldMk cId="4048795865" sldId="257"/>
            <ac:spMk id="20" creationId="{DBAD55EA-BDC1-4187-01F5-E78CE92B5BC9}"/>
          </ac:spMkLst>
        </pc:spChg>
        <pc:spChg chg="del mod">
          <ac:chgData name="Poppy Patel" userId="b5e8033a423efe45" providerId="LiveId" clId="{3C11DF2B-6205-4A62-A65A-FE92BA997B68}" dt="2025-10-13T15:12:59.159" v="528" actId="478"/>
          <ac:spMkLst>
            <pc:docMk/>
            <pc:sldMk cId="4048795865" sldId="257"/>
            <ac:spMk id="22" creationId="{866C8B00-F53A-1A10-1F8D-5DB973BC5034}"/>
          </ac:spMkLst>
        </pc:spChg>
        <pc:spChg chg="del mod">
          <ac:chgData name="Poppy Patel" userId="b5e8033a423efe45" providerId="LiveId" clId="{3C11DF2B-6205-4A62-A65A-FE92BA997B68}" dt="2025-10-13T15:12:59.159" v="528" actId="478"/>
          <ac:spMkLst>
            <pc:docMk/>
            <pc:sldMk cId="4048795865" sldId="257"/>
            <ac:spMk id="37" creationId="{A752BDD6-5C46-C448-A058-0143B417EDC8}"/>
          </ac:spMkLst>
        </pc:spChg>
        <pc:spChg chg="del mod">
          <ac:chgData name="Poppy Patel" userId="b5e8033a423efe45" providerId="LiveId" clId="{3C11DF2B-6205-4A62-A65A-FE92BA997B68}" dt="2025-10-13T15:12:59.159" v="528" actId="478"/>
          <ac:spMkLst>
            <pc:docMk/>
            <pc:sldMk cId="4048795865" sldId="257"/>
            <ac:spMk id="41" creationId="{2BDC06E5-DCF1-0B4F-8D1A-28D3E9E206E7}"/>
          </ac:spMkLst>
        </pc:spChg>
        <pc:spChg chg="mod">
          <ac:chgData name="Poppy Patel" userId="b5e8033a423efe45" providerId="LiveId" clId="{3C11DF2B-6205-4A62-A65A-FE92BA997B68}" dt="2025-09-30T14:03:44.478" v="43" actId="1036"/>
          <ac:spMkLst>
            <pc:docMk/>
            <pc:sldMk cId="4048795865" sldId="257"/>
            <ac:spMk id="46" creationId="{00000000-0000-0000-0000-000000000000}"/>
          </ac:spMkLst>
        </pc:spChg>
        <pc:spChg chg="mod">
          <ac:chgData name="Poppy Patel" userId="b5e8033a423efe45" providerId="LiveId" clId="{3C11DF2B-6205-4A62-A65A-FE92BA997B68}" dt="2025-09-30T14:03:44.478" v="43" actId="1036"/>
          <ac:spMkLst>
            <pc:docMk/>
            <pc:sldMk cId="4048795865" sldId="257"/>
            <ac:spMk id="47" creationId="{00000000-0000-0000-0000-000000000000}"/>
          </ac:spMkLst>
        </pc:spChg>
        <pc:spChg chg="del mod">
          <ac:chgData name="Poppy Patel" userId="b5e8033a423efe45" providerId="LiveId" clId="{3C11DF2B-6205-4A62-A65A-FE92BA997B68}" dt="2025-10-13T15:12:59.159" v="528" actId="478"/>
          <ac:spMkLst>
            <pc:docMk/>
            <pc:sldMk cId="4048795865" sldId="257"/>
            <ac:spMk id="48" creationId="{37F636BD-287C-BC4D-956D-1DED2A8132F6}"/>
          </ac:spMkLst>
        </pc:spChg>
        <pc:spChg chg="mod">
          <ac:chgData name="Poppy Patel" userId="b5e8033a423efe45" providerId="LiveId" clId="{3C11DF2B-6205-4A62-A65A-FE92BA997B68}" dt="2025-09-30T14:03:44.478" v="43" actId="1036"/>
          <ac:spMkLst>
            <pc:docMk/>
            <pc:sldMk cId="4048795865" sldId="257"/>
            <ac:spMk id="51" creationId="{9D6CCC48-8112-5D4D-8B77-43563DF29C5A}"/>
          </ac:spMkLst>
        </pc:spChg>
        <pc:spChg chg="del mod">
          <ac:chgData name="Poppy Patel" userId="b5e8033a423efe45" providerId="LiveId" clId="{3C11DF2B-6205-4A62-A65A-FE92BA997B68}" dt="2025-10-13T15:12:59.159" v="528" actId="478"/>
          <ac:spMkLst>
            <pc:docMk/>
            <pc:sldMk cId="4048795865" sldId="257"/>
            <ac:spMk id="52" creationId="{F865DB71-44B8-8843-B064-CCDFE1061B02}"/>
          </ac:spMkLst>
        </pc:spChg>
        <pc:spChg chg="mod">
          <ac:chgData name="Poppy Patel" userId="b5e8033a423efe45" providerId="LiveId" clId="{3C11DF2B-6205-4A62-A65A-FE92BA997B68}" dt="2025-09-30T14:03:44.478" v="43" actId="1036"/>
          <ac:spMkLst>
            <pc:docMk/>
            <pc:sldMk cId="4048795865" sldId="257"/>
            <ac:spMk id="53" creationId="{016F8A59-85C5-EC45-9FD7-D40D10F09837}"/>
          </ac:spMkLst>
        </pc:spChg>
        <pc:spChg chg="mod">
          <ac:chgData name="Poppy Patel" userId="b5e8033a423efe45" providerId="LiveId" clId="{3C11DF2B-6205-4A62-A65A-FE92BA997B68}" dt="2025-09-30T14:03:44.478" v="43" actId="1036"/>
          <ac:spMkLst>
            <pc:docMk/>
            <pc:sldMk cId="4048795865" sldId="257"/>
            <ac:spMk id="54" creationId="{F766000F-C843-A442-9811-485C95C355BB}"/>
          </ac:spMkLst>
        </pc:spChg>
        <pc:spChg chg="mod">
          <ac:chgData name="Poppy Patel" userId="b5e8033a423efe45" providerId="LiveId" clId="{3C11DF2B-6205-4A62-A65A-FE92BA997B68}" dt="2025-10-01T11:30:58.818" v="384" actId="20577"/>
          <ac:spMkLst>
            <pc:docMk/>
            <pc:sldMk cId="4048795865" sldId="257"/>
            <ac:spMk id="56" creationId="{EAFA9D81-3B6C-4A4D-A110-C5148AB0192B}"/>
          </ac:spMkLst>
        </pc:spChg>
        <pc:spChg chg="del mod">
          <ac:chgData name="Poppy Patel" userId="b5e8033a423efe45" providerId="LiveId" clId="{3C11DF2B-6205-4A62-A65A-FE92BA997B68}" dt="2025-10-13T15:12:59.159" v="528" actId="478"/>
          <ac:spMkLst>
            <pc:docMk/>
            <pc:sldMk cId="4048795865" sldId="257"/>
            <ac:spMk id="58" creationId="{8C36FEA3-EF7D-5F49-8F3F-8D206D63702C}"/>
          </ac:spMkLst>
        </pc:spChg>
        <pc:spChg chg="mod">
          <ac:chgData name="Poppy Patel" userId="b5e8033a423efe45" providerId="LiveId" clId="{3C11DF2B-6205-4A62-A65A-FE92BA997B68}" dt="2025-10-01T11:31:40.988" v="386" actId="20577"/>
          <ac:spMkLst>
            <pc:docMk/>
            <pc:sldMk cId="4048795865" sldId="257"/>
            <ac:spMk id="61" creationId="{FFA22945-CE7D-E04C-89FF-D3B8E590E986}"/>
          </ac:spMkLst>
        </pc:spChg>
        <pc:spChg chg="mod">
          <ac:chgData name="Poppy Patel" userId="b5e8033a423efe45" providerId="LiveId" clId="{3C11DF2B-6205-4A62-A65A-FE92BA997B68}" dt="2025-10-01T11:33:05.058" v="391" actId="20577"/>
          <ac:spMkLst>
            <pc:docMk/>
            <pc:sldMk cId="4048795865" sldId="257"/>
            <ac:spMk id="62" creationId="{58AC09BE-E28B-294D-9723-589C92082C26}"/>
          </ac:spMkLst>
        </pc:spChg>
        <pc:spChg chg="mod">
          <ac:chgData name="Poppy Patel" userId="b5e8033a423efe45" providerId="LiveId" clId="{3C11DF2B-6205-4A62-A65A-FE92BA997B68}" dt="2025-09-30T14:03:44.478" v="43" actId="1036"/>
          <ac:spMkLst>
            <pc:docMk/>
            <pc:sldMk cId="4048795865" sldId="257"/>
            <ac:spMk id="64" creationId="{A050D3AA-C658-E347-B978-6F9453F7A312}"/>
          </ac:spMkLst>
        </pc:spChg>
        <pc:spChg chg="del mod">
          <ac:chgData name="Poppy Patel" userId="b5e8033a423efe45" providerId="LiveId" clId="{3C11DF2B-6205-4A62-A65A-FE92BA997B68}" dt="2025-10-13T15:12:59.159" v="528" actId="478"/>
          <ac:spMkLst>
            <pc:docMk/>
            <pc:sldMk cId="4048795865" sldId="257"/>
            <ac:spMk id="72" creationId="{C2D6B4F0-A36B-1313-40D8-9CCE274B26DD}"/>
          </ac:spMkLst>
        </pc:spChg>
        <pc:spChg chg="mod">
          <ac:chgData name="Poppy Patel" userId="b5e8033a423efe45" providerId="LiveId" clId="{3C11DF2B-6205-4A62-A65A-FE92BA997B68}" dt="2025-10-01T11:29:44.713" v="348" actId="20577"/>
          <ac:spMkLst>
            <pc:docMk/>
            <pc:sldMk cId="4048795865" sldId="257"/>
            <ac:spMk id="75" creationId="{46302616-0913-5E24-AD1F-E64347B7E77A}"/>
          </ac:spMkLst>
        </pc:spChg>
        <pc:picChg chg="add mod">
          <ac:chgData name="Poppy Patel" userId="b5e8033a423efe45" providerId="LiveId" clId="{3C11DF2B-6205-4A62-A65A-FE92BA997B68}" dt="2025-09-30T14:03:30.285" v="32" actId="1076"/>
          <ac:picMkLst>
            <pc:docMk/>
            <pc:sldMk cId="4048795865" sldId="257"/>
            <ac:picMk id="14" creationId="{82D9A0FF-37B5-7B32-E1B9-43A373D2ABE3}"/>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633913" cy="3794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6057900" y="0"/>
            <a:ext cx="4632325" cy="379413"/>
          </a:xfrm>
          <a:prstGeom prst="rect">
            <a:avLst/>
          </a:prstGeom>
        </p:spPr>
        <p:txBody>
          <a:bodyPr vert="horz" lIns="91440" tIns="45720" rIns="91440" bIns="45720" rtlCol="0"/>
          <a:lstStyle>
            <a:lvl1pPr algn="r">
              <a:defRPr sz="1200"/>
            </a:lvl1pPr>
          </a:lstStyle>
          <a:p>
            <a:fld id="{053CA11C-B27B-BA41-879E-A2C78150101C}" type="datetimeFigureOut">
              <a:rPr lang="en-US" smtClean="0"/>
              <a:t>10/13/2025</a:t>
            </a:fld>
            <a:endParaRPr lang="en-US"/>
          </a:p>
        </p:txBody>
      </p:sp>
      <p:sp>
        <p:nvSpPr>
          <p:cNvPr id="4" name="Slide Image Placeholder 3"/>
          <p:cNvSpPr>
            <a:spLocks noGrp="1" noRot="1" noChangeAspect="1"/>
          </p:cNvSpPr>
          <p:nvPr>
            <p:ph type="sldImg" idx="2"/>
          </p:nvPr>
        </p:nvSpPr>
        <p:spPr>
          <a:xfrm>
            <a:off x="3543300" y="946150"/>
            <a:ext cx="3606800" cy="25511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069975" y="3640138"/>
            <a:ext cx="8553450" cy="29781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7183438"/>
            <a:ext cx="4633913" cy="3794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6057900" y="7183438"/>
            <a:ext cx="4632325" cy="379412"/>
          </a:xfrm>
          <a:prstGeom prst="rect">
            <a:avLst/>
          </a:prstGeom>
        </p:spPr>
        <p:txBody>
          <a:bodyPr vert="horz" lIns="91440" tIns="45720" rIns="91440" bIns="45720" rtlCol="0" anchor="b"/>
          <a:lstStyle>
            <a:lvl1pPr algn="r">
              <a:defRPr sz="1200"/>
            </a:lvl1pPr>
          </a:lstStyle>
          <a:p>
            <a:fld id="{AC46D24A-B1EC-9548-B837-0DB17822A9D9}" type="slidenum">
              <a:rPr lang="en-US" smtClean="0"/>
              <a:t>‹#›</a:t>
            </a:fld>
            <a:endParaRPr lang="en-US"/>
          </a:p>
        </p:txBody>
      </p:sp>
    </p:spTree>
    <p:extLst>
      <p:ext uri="{BB962C8B-B14F-4D97-AF65-F5344CB8AC3E}">
        <p14:creationId xmlns:p14="http://schemas.microsoft.com/office/powerpoint/2010/main" val="1374449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C46D24A-B1EC-9548-B837-0DB17822A9D9}" type="slidenum">
              <a:rPr lang="en-US" smtClean="0"/>
              <a:t>1</a:t>
            </a:fld>
            <a:endParaRPr lang="en-US"/>
          </a:p>
        </p:txBody>
      </p:sp>
    </p:spTree>
    <p:extLst>
      <p:ext uri="{BB962C8B-B14F-4D97-AF65-F5344CB8AC3E}">
        <p14:creationId xmlns:p14="http://schemas.microsoft.com/office/powerpoint/2010/main" val="34332056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C46D24A-B1EC-9548-B837-0DB17822A9D9}" type="slidenum">
              <a:rPr lang="en-US" smtClean="0"/>
              <a:t>2</a:t>
            </a:fld>
            <a:endParaRPr lang="en-US"/>
          </a:p>
        </p:txBody>
      </p:sp>
    </p:spTree>
    <p:extLst>
      <p:ext uri="{BB962C8B-B14F-4D97-AF65-F5344CB8AC3E}">
        <p14:creationId xmlns:p14="http://schemas.microsoft.com/office/powerpoint/2010/main" val="3605664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10/13/2025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10/13/2025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10/13/2025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10/13/2025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10/13/2025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359994" y="359994"/>
            <a:ext cx="9973411" cy="1206500"/>
          </a:xfrm>
          <a:prstGeom prst="rect">
            <a:avLst/>
          </a:prstGeom>
        </p:spPr>
        <p:txBody>
          <a:bodyPr wrap="square" lIns="0" tIns="0" rIns="0" bIns="0">
            <a:spAutoFit/>
          </a:bodyPr>
          <a:lstStyle>
            <a:lvl1pPr>
              <a:defRPr sz="1950" b="1" i="0">
                <a:solidFill>
                  <a:schemeClr val="bg1"/>
                </a:solidFill>
                <a:latin typeface="Poppins"/>
                <a:cs typeface="Poppins"/>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10/13/2025</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g"/><Relationship Id="rId11" Type="http://schemas.openxmlformats.org/officeDocument/2006/relationships/image" Target="../media/image9.png"/><Relationship Id="rId5" Type="http://schemas.openxmlformats.org/officeDocument/2006/relationships/image" Target="../media/image3.jpg"/><Relationship Id="rId10" Type="http://schemas.openxmlformats.org/officeDocument/2006/relationships/image" Target="../media/image8.png"/><Relationship Id="rId4" Type="http://schemas.openxmlformats.org/officeDocument/2006/relationships/image" Target="../media/image2.jp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59994" y="359994"/>
            <a:ext cx="5715000" cy="1203535"/>
          </a:xfrm>
          <a:prstGeom prst="rect">
            <a:avLst/>
          </a:prstGeom>
          <a:solidFill>
            <a:srgbClr val="25408F"/>
          </a:solidFill>
        </p:spPr>
        <p:txBody>
          <a:bodyPr vert="horz" wrap="square" lIns="0" tIns="3175" rIns="0" bIns="0" rtlCol="0">
            <a:spAutoFit/>
          </a:bodyPr>
          <a:lstStyle/>
          <a:p>
            <a:pPr>
              <a:lnSpc>
                <a:spcPct val="100000"/>
              </a:lnSpc>
              <a:spcBef>
                <a:spcPts val="25"/>
              </a:spcBef>
            </a:pPr>
            <a:endParaRPr lang="en-US" sz="3250" dirty="0">
              <a:latin typeface="Times New Roman"/>
              <a:cs typeface="Times New Roman"/>
            </a:endParaRPr>
          </a:p>
          <a:p>
            <a:pPr marL="215900">
              <a:lnSpc>
                <a:spcPct val="100000"/>
              </a:lnSpc>
            </a:pPr>
            <a:r>
              <a:rPr sz="1850" spc="15" dirty="0"/>
              <a:t>App </a:t>
            </a:r>
            <a:r>
              <a:rPr sz="1850" spc="10" dirty="0"/>
              <a:t>Compatibility</a:t>
            </a:r>
            <a:r>
              <a:rPr lang="en-GB" sz="1850" spc="10" dirty="0"/>
              <a:t>,</a:t>
            </a:r>
            <a:r>
              <a:rPr lang="en-US" sz="1850" spc="10" dirty="0"/>
              <a:t> </a:t>
            </a:r>
            <a:r>
              <a:rPr sz="1850" spc="15" dirty="0"/>
              <a:t>Age </a:t>
            </a:r>
            <a:r>
              <a:rPr sz="1850" spc="10" dirty="0"/>
              <a:t>Rating</a:t>
            </a:r>
            <a:r>
              <a:rPr lang="en-GB" sz="1850" spc="10" dirty="0"/>
              <a:t>s and </a:t>
            </a:r>
            <a:r>
              <a:rPr sz="1850" spc="-70" dirty="0"/>
              <a:t> </a:t>
            </a:r>
            <a:r>
              <a:rPr sz="1850" spc="10" dirty="0"/>
              <a:t>Notes</a:t>
            </a:r>
            <a:br>
              <a:rPr lang="en-GB" sz="1850" spc="10" dirty="0"/>
            </a:br>
            <a:r>
              <a:rPr lang="en-US" sz="900" spc="10" dirty="0"/>
              <a:t>                                                                                                             </a:t>
            </a:r>
            <a:br>
              <a:rPr lang="en-US" sz="900" spc="10" dirty="0"/>
            </a:br>
            <a:br>
              <a:rPr lang="en-US" sz="900" spc="10" dirty="0"/>
            </a:br>
            <a:endParaRPr sz="900" spc="10" dirty="0"/>
          </a:p>
        </p:txBody>
      </p:sp>
      <p:sp>
        <p:nvSpPr>
          <p:cNvPr id="4" name="object 4"/>
          <p:cNvSpPr txBox="1"/>
          <p:nvPr/>
        </p:nvSpPr>
        <p:spPr>
          <a:xfrm>
            <a:off x="347300" y="2172728"/>
            <a:ext cx="1494200" cy="241092"/>
          </a:xfrm>
          <a:prstGeom prst="rect">
            <a:avLst/>
          </a:prstGeom>
        </p:spPr>
        <p:txBody>
          <a:bodyPr vert="horz" wrap="square" lIns="0" tIns="12700" rIns="0" bIns="0" rtlCol="0">
            <a:spAutoFit/>
          </a:bodyPr>
          <a:lstStyle/>
          <a:p>
            <a:pPr marL="12700">
              <a:spcBef>
                <a:spcPts val="100"/>
              </a:spcBef>
            </a:pPr>
            <a:r>
              <a:rPr sz="700" spc="-20" dirty="0">
                <a:solidFill>
                  <a:srgbClr val="231F20"/>
                </a:solidFill>
                <a:latin typeface="Helvetica Neue"/>
                <a:cs typeface="Helvetica Neue"/>
              </a:rPr>
              <a:t>Tech </a:t>
            </a:r>
            <a:r>
              <a:rPr sz="700" dirty="0">
                <a:solidFill>
                  <a:srgbClr val="231F20"/>
                </a:solidFill>
                <a:latin typeface="Helvetica Neue"/>
                <a:cs typeface="Helvetica Neue"/>
              </a:rPr>
              <a:t>for Education</a:t>
            </a:r>
            <a:r>
              <a:rPr lang="en-GB" sz="700" dirty="0">
                <a:solidFill>
                  <a:srgbClr val="231F20"/>
                </a:solidFill>
                <a:latin typeface="Helvetica Neue"/>
                <a:cs typeface="Helvetica Neue"/>
              </a:rPr>
              <a:t> (</a:t>
            </a:r>
            <a:r>
              <a:rPr lang="en-US" sz="700" dirty="0">
                <a:solidFill>
                  <a:srgbClr val="231F20"/>
                </a:solidFill>
                <a:latin typeface="Helvetica Neue"/>
                <a:cs typeface="Helvetica Neue"/>
              </a:rPr>
              <a:t>Full/Mid Tech)</a:t>
            </a:r>
          </a:p>
          <a:p>
            <a:pPr marL="12700">
              <a:lnSpc>
                <a:spcPct val="100000"/>
              </a:lnSpc>
              <a:spcBef>
                <a:spcPts val="100"/>
              </a:spcBef>
            </a:pPr>
            <a:r>
              <a:rPr sz="700" dirty="0">
                <a:solidFill>
                  <a:srgbClr val="231F20"/>
                </a:solidFill>
                <a:latin typeface="Helvetica Neue"/>
                <a:cs typeface="Helvetica Neue"/>
              </a:rPr>
              <a:t> Jig</a:t>
            </a:r>
            <a:r>
              <a:rPr sz="700" spc="-70" dirty="0">
                <a:solidFill>
                  <a:srgbClr val="231F20"/>
                </a:solidFill>
                <a:latin typeface="Helvetica Neue"/>
                <a:cs typeface="Helvetica Neue"/>
              </a:rPr>
              <a:t> </a:t>
            </a:r>
            <a:r>
              <a:rPr sz="700" dirty="0">
                <a:solidFill>
                  <a:srgbClr val="231F20"/>
                </a:solidFill>
                <a:latin typeface="Helvetica Neue"/>
                <a:cs typeface="Helvetica Neue"/>
              </a:rPr>
              <a:t>Space</a:t>
            </a:r>
            <a:endParaRPr sz="700" dirty="0">
              <a:latin typeface="Helvetica Neue"/>
              <a:cs typeface="Helvetica Neue"/>
            </a:endParaRPr>
          </a:p>
        </p:txBody>
      </p:sp>
      <p:sp>
        <p:nvSpPr>
          <p:cNvPr id="5" name="object 5"/>
          <p:cNvSpPr txBox="1"/>
          <p:nvPr/>
        </p:nvSpPr>
        <p:spPr>
          <a:xfrm>
            <a:off x="347300" y="2629077"/>
            <a:ext cx="1494200" cy="251351"/>
          </a:xfrm>
          <a:prstGeom prst="rect">
            <a:avLst/>
          </a:prstGeom>
        </p:spPr>
        <p:txBody>
          <a:bodyPr vert="horz" wrap="square" lIns="0" tIns="20320" rIns="0" bIns="0" rtlCol="0">
            <a:spAutoFit/>
          </a:bodyPr>
          <a:lstStyle/>
          <a:p>
            <a:pPr marL="12700" marR="5080">
              <a:lnSpc>
                <a:spcPts val="800"/>
              </a:lnSpc>
              <a:spcBef>
                <a:spcPts val="160"/>
              </a:spcBef>
            </a:pPr>
            <a:r>
              <a:rPr sz="700" spc="-20" dirty="0">
                <a:solidFill>
                  <a:srgbClr val="231F20"/>
                </a:solidFill>
                <a:latin typeface="Helvetica Neue"/>
                <a:cs typeface="Helvetica Neue"/>
              </a:rPr>
              <a:t>Tech </a:t>
            </a:r>
            <a:r>
              <a:rPr sz="700" dirty="0">
                <a:solidFill>
                  <a:srgbClr val="231F20"/>
                </a:solidFill>
                <a:latin typeface="Helvetica Neue"/>
                <a:cs typeface="Helvetica Neue"/>
              </a:rPr>
              <a:t>for</a:t>
            </a:r>
            <a:r>
              <a:rPr sz="700" spc="-80" dirty="0">
                <a:solidFill>
                  <a:srgbClr val="231F20"/>
                </a:solidFill>
                <a:latin typeface="Helvetica Neue"/>
                <a:cs typeface="Helvetica Neue"/>
              </a:rPr>
              <a:t> </a:t>
            </a:r>
            <a:r>
              <a:rPr sz="700" dirty="0">
                <a:solidFill>
                  <a:srgbClr val="231F20"/>
                </a:solidFill>
                <a:latin typeface="Helvetica Neue"/>
                <a:cs typeface="Helvetica Neue"/>
              </a:rPr>
              <a:t>Education </a:t>
            </a:r>
            <a:r>
              <a:rPr lang="en-GB" sz="700" dirty="0">
                <a:solidFill>
                  <a:srgbClr val="231F20"/>
                </a:solidFill>
                <a:latin typeface="Helvetica Neue"/>
                <a:cs typeface="Helvetica Neue"/>
              </a:rPr>
              <a:t>(</a:t>
            </a:r>
            <a:r>
              <a:rPr lang="en-US" sz="700" dirty="0">
                <a:solidFill>
                  <a:srgbClr val="231F20"/>
                </a:solidFill>
                <a:latin typeface="Helvetica Neue"/>
                <a:cs typeface="Helvetica Neue"/>
              </a:rPr>
              <a:t>Full/Mid Tech)</a:t>
            </a:r>
          </a:p>
          <a:p>
            <a:pPr marL="12700" marR="5080">
              <a:lnSpc>
                <a:spcPts val="800"/>
              </a:lnSpc>
              <a:spcBef>
                <a:spcPts val="160"/>
              </a:spcBef>
            </a:pPr>
            <a:r>
              <a:rPr sz="700" spc="-5" dirty="0">
                <a:solidFill>
                  <a:srgbClr val="231F20"/>
                </a:solidFill>
                <a:latin typeface="Helvetica Neue"/>
                <a:cs typeface="Helvetica Neue"/>
              </a:rPr>
              <a:t>Fr</a:t>
            </a:r>
            <a:r>
              <a:rPr lang="en-GB" sz="700" spc="-5" dirty="0">
                <a:solidFill>
                  <a:srgbClr val="231F20"/>
                </a:solidFill>
                <a:latin typeface="Helvetica Neue"/>
                <a:cs typeface="Helvetica Neue"/>
              </a:rPr>
              <a:t>o</a:t>
            </a:r>
            <a:r>
              <a:rPr sz="700" spc="-5" dirty="0">
                <a:solidFill>
                  <a:srgbClr val="231F20"/>
                </a:solidFill>
                <a:latin typeface="Helvetica Neue"/>
                <a:cs typeface="Helvetica Neue"/>
              </a:rPr>
              <a:t>gg</a:t>
            </a:r>
            <a:r>
              <a:rPr lang="en-GB" sz="700" spc="-5" dirty="0" err="1">
                <a:solidFill>
                  <a:srgbClr val="231F20"/>
                </a:solidFill>
                <a:latin typeface="Helvetica Neue"/>
                <a:cs typeface="Helvetica Neue"/>
              </a:rPr>
              <a:t>i</a:t>
            </a:r>
            <a:r>
              <a:rPr sz="700" spc="-5" dirty="0" err="1">
                <a:solidFill>
                  <a:srgbClr val="231F20"/>
                </a:solidFill>
                <a:latin typeface="Helvetica Neue"/>
                <a:cs typeface="Helvetica Neue"/>
              </a:rPr>
              <a:t>pedia</a:t>
            </a:r>
            <a:endParaRPr sz="700" dirty="0">
              <a:latin typeface="Helvetica Neue"/>
              <a:cs typeface="Helvetica Neue"/>
            </a:endParaRPr>
          </a:p>
        </p:txBody>
      </p:sp>
      <p:sp>
        <p:nvSpPr>
          <p:cNvPr id="6" name="object 6"/>
          <p:cNvSpPr txBox="1"/>
          <p:nvPr/>
        </p:nvSpPr>
        <p:spPr>
          <a:xfrm>
            <a:off x="347300" y="3094734"/>
            <a:ext cx="1494200" cy="241092"/>
          </a:xfrm>
          <a:prstGeom prst="rect">
            <a:avLst/>
          </a:prstGeom>
        </p:spPr>
        <p:txBody>
          <a:bodyPr vert="horz" wrap="square" lIns="0" tIns="12700" rIns="0" bIns="0" rtlCol="0">
            <a:spAutoFit/>
          </a:bodyPr>
          <a:lstStyle/>
          <a:p>
            <a:pPr marL="12700">
              <a:spcBef>
                <a:spcPts val="100"/>
              </a:spcBef>
            </a:pPr>
            <a:r>
              <a:rPr sz="700" spc="-20" dirty="0">
                <a:solidFill>
                  <a:srgbClr val="231F20"/>
                </a:solidFill>
                <a:latin typeface="Helvetica Neue"/>
                <a:cs typeface="Helvetica Neue"/>
              </a:rPr>
              <a:t>Tech </a:t>
            </a:r>
            <a:r>
              <a:rPr sz="700" dirty="0">
                <a:solidFill>
                  <a:srgbClr val="231F20"/>
                </a:solidFill>
                <a:latin typeface="Helvetica Neue"/>
                <a:cs typeface="Helvetica Neue"/>
              </a:rPr>
              <a:t>for Education</a:t>
            </a:r>
            <a:r>
              <a:rPr lang="en-GB" sz="700" dirty="0">
                <a:solidFill>
                  <a:srgbClr val="231F20"/>
                </a:solidFill>
                <a:latin typeface="Helvetica Neue"/>
                <a:cs typeface="Helvetica Neue"/>
              </a:rPr>
              <a:t> (</a:t>
            </a:r>
            <a:r>
              <a:rPr lang="en-US" sz="700" dirty="0">
                <a:solidFill>
                  <a:srgbClr val="231F20"/>
                </a:solidFill>
                <a:latin typeface="Helvetica Neue"/>
                <a:cs typeface="Helvetica Neue"/>
              </a:rPr>
              <a:t>Full/Mid Tech)</a:t>
            </a:r>
          </a:p>
          <a:p>
            <a:pPr marL="12700">
              <a:lnSpc>
                <a:spcPct val="100000"/>
              </a:lnSpc>
              <a:spcBef>
                <a:spcPts val="100"/>
              </a:spcBef>
            </a:pPr>
            <a:r>
              <a:rPr sz="700" spc="-65" dirty="0">
                <a:solidFill>
                  <a:srgbClr val="231F20"/>
                </a:solidFill>
                <a:latin typeface="Helvetica Neue"/>
                <a:cs typeface="Helvetica Neue"/>
              </a:rPr>
              <a:t> </a:t>
            </a:r>
            <a:r>
              <a:rPr sz="700" dirty="0" err="1">
                <a:solidFill>
                  <a:srgbClr val="231F20"/>
                </a:solidFill>
                <a:latin typeface="Helvetica Neue"/>
                <a:cs typeface="Helvetica Neue"/>
              </a:rPr>
              <a:t>Chatterpix</a:t>
            </a:r>
            <a:r>
              <a:rPr lang="en-GB" sz="700" dirty="0">
                <a:solidFill>
                  <a:srgbClr val="231F20"/>
                </a:solidFill>
                <a:latin typeface="Helvetica Neue"/>
                <a:cs typeface="Helvetica Neue"/>
              </a:rPr>
              <a:t> Kids</a:t>
            </a:r>
            <a:endParaRPr sz="700" dirty="0">
              <a:latin typeface="Helvetica Neue"/>
              <a:cs typeface="Helvetica Neue"/>
            </a:endParaRPr>
          </a:p>
        </p:txBody>
      </p:sp>
      <p:sp>
        <p:nvSpPr>
          <p:cNvPr id="8" name="object 8"/>
          <p:cNvSpPr txBox="1"/>
          <p:nvPr/>
        </p:nvSpPr>
        <p:spPr>
          <a:xfrm>
            <a:off x="364803" y="3585326"/>
            <a:ext cx="1123270" cy="241092"/>
          </a:xfrm>
          <a:prstGeom prst="rect">
            <a:avLst/>
          </a:prstGeom>
        </p:spPr>
        <p:txBody>
          <a:bodyPr vert="horz" wrap="square" lIns="0" tIns="12700" rIns="0" bIns="0" rtlCol="0">
            <a:spAutoFit/>
          </a:bodyPr>
          <a:lstStyle/>
          <a:p>
            <a:pPr marL="12700">
              <a:spcBef>
                <a:spcPts val="100"/>
              </a:spcBef>
            </a:pPr>
            <a:r>
              <a:rPr sz="700" spc="-20" dirty="0">
                <a:solidFill>
                  <a:srgbClr val="231F20"/>
                </a:solidFill>
                <a:latin typeface="Helvetica Neue"/>
                <a:cs typeface="Helvetica Neue"/>
              </a:rPr>
              <a:t>Tech </a:t>
            </a:r>
            <a:r>
              <a:rPr sz="700" dirty="0">
                <a:solidFill>
                  <a:srgbClr val="231F20"/>
                </a:solidFill>
                <a:latin typeface="Helvetica Neue"/>
                <a:cs typeface="Helvetica Neue"/>
              </a:rPr>
              <a:t>for Fun</a:t>
            </a:r>
            <a:r>
              <a:rPr lang="en-GB" sz="700" dirty="0">
                <a:solidFill>
                  <a:srgbClr val="231F20"/>
                </a:solidFill>
                <a:latin typeface="Helvetica Neue"/>
                <a:cs typeface="Helvetica Neue"/>
              </a:rPr>
              <a:t> (</a:t>
            </a:r>
            <a:r>
              <a:rPr lang="en-US" sz="700" dirty="0">
                <a:solidFill>
                  <a:srgbClr val="231F20"/>
                </a:solidFill>
                <a:latin typeface="Helvetica Neue"/>
                <a:cs typeface="Helvetica Neue"/>
              </a:rPr>
              <a:t>Full/Mid Tech)</a:t>
            </a:r>
          </a:p>
          <a:p>
            <a:pPr marL="12700">
              <a:lnSpc>
                <a:spcPct val="100000"/>
              </a:lnSpc>
              <a:spcBef>
                <a:spcPts val="100"/>
              </a:spcBef>
            </a:pPr>
            <a:r>
              <a:rPr sz="700" dirty="0">
                <a:solidFill>
                  <a:srgbClr val="231F20"/>
                </a:solidFill>
                <a:latin typeface="Helvetica Neue"/>
                <a:cs typeface="Helvetica Neue"/>
              </a:rPr>
              <a:t>Quiver</a:t>
            </a:r>
            <a:endParaRPr sz="700" dirty="0">
              <a:latin typeface="Helvetica Neue"/>
              <a:cs typeface="Helvetica Neue"/>
            </a:endParaRPr>
          </a:p>
        </p:txBody>
      </p:sp>
      <p:sp>
        <p:nvSpPr>
          <p:cNvPr id="9" name="object 9"/>
          <p:cNvSpPr txBox="1"/>
          <p:nvPr/>
        </p:nvSpPr>
        <p:spPr>
          <a:xfrm>
            <a:off x="347293" y="4838612"/>
            <a:ext cx="1123270" cy="241092"/>
          </a:xfrm>
          <a:prstGeom prst="rect">
            <a:avLst/>
          </a:prstGeom>
        </p:spPr>
        <p:txBody>
          <a:bodyPr vert="horz" wrap="square" lIns="0" tIns="12700" rIns="0" bIns="0" rtlCol="0">
            <a:spAutoFit/>
          </a:bodyPr>
          <a:lstStyle/>
          <a:p>
            <a:pPr marL="12700">
              <a:lnSpc>
                <a:spcPct val="100000"/>
              </a:lnSpc>
              <a:spcBef>
                <a:spcPts val="100"/>
              </a:spcBef>
            </a:pPr>
            <a:r>
              <a:rPr sz="700" spc="-20" dirty="0">
                <a:solidFill>
                  <a:srgbClr val="231F20"/>
                </a:solidFill>
                <a:latin typeface="Helvetica Neue"/>
                <a:cs typeface="Helvetica Neue"/>
              </a:rPr>
              <a:t>Tech </a:t>
            </a:r>
            <a:r>
              <a:rPr sz="700" dirty="0">
                <a:solidFill>
                  <a:srgbClr val="231F20"/>
                </a:solidFill>
                <a:latin typeface="Helvetica Neue"/>
                <a:cs typeface="Helvetica Neue"/>
              </a:rPr>
              <a:t>for Fun</a:t>
            </a:r>
            <a:r>
              <a:rPr lang="en-GB" sz="700" dirty="0">
                <a:solidFill>
                  <a:srgbClr val="231F20"/>
                </a:solidFill>
                <a:latin typeface="Helvetica Neue"/>
                <a:cs typeface="Helvetica Neue"/>
              </a:rPr>
              <a:t> (</a:t>
            </a:r>
            <a:r>
              <a:rPr lang="en-US" sz="700" dirty="0">
                <a:solidFill>
                  <a:srgbClr val="231F20"/>
                </a:solidFill>
                <a:latin typeface="Helvetica Neue"/>
                <a:cs typeface="Helvetica Neue"/>
              </a:rPr>
              <a:t>Full Tech)</a:t>
            </a:r>
          </a:p>
          <a:p>
            <a:pPr marL="12700">
              <a:lnSpc>
                <a:spcPct val="100000"/>
              </a:lnSpc>
              <a:spcBef>
                <a:spcPts val="100"/>
              </a:spcBef>
            </a:pPr>
            <a:r>
              <a:rPr sz="700" dirty="0">
                <a:solidFill>
                  <a:srgbClr val="231F20"/>
                </a:solidFill>
                <a:latin typeface="Helvetica Neue"/>
                <a:cs typeface="Helvetica Neue"/>
              </a:rPr>
              <a:t>AR</a:t>
            </a:r>
            <a:r>
              <a:rPr lang="en-GB" sz="700" dirty="0">
                <a:solidFill>
                  <a:srgbClr val="231F20"/>
                </a:solidFill>
                <a:latin typeface="Helvetica Neue"/>
                <a:cs typeface="Helvetica Neue"/>
              </a:rPr>
              <a:t>Vid Augmented Reality</a:t>
            </a:r>
            <a:endParaRPr sz="700" dirty="0">
              <a:latin typeface="Helvetica Neue"/>
              <a:cs typeface="Helvetica Neue"/>
            </a:endParaRPr>
          </a:p>
        </p:txBody>
      </p:sp>
      <p:sp>
        <p:nvSpPr>
          <p:cNvPr id="10" name="object 10"/>
          <p:cNvSpPr txBox="1"/>
          <p:nvPr/>
        </p:nvSpPr>
        <p:spPr>
          <a:xfrm>
            <a:off x="361264" y="5321985"/>
            <a:ext cx="1178560" cy="379591"/>
          </a:xfrm>
          <a:prstGeom prst="rect">
            <a:avLst/>
          </a:prstGeom>
        </p:spPr>
        <p:txBody>
          <a:bodyPr vert="horz" wrap="square" lIns="0" tIns="20320" rIns="0" bIns="0" rtlCol="0">
            <a:spAutoFit/>
          </a:bodyPr>
          <a:lstStyle/>
          <a:p>
            <a:pPr marL="12700" marR="5080">
              <a:lnSpc>
                <a:spcPts val="800"/>
              </a:lnSpc>
              <a:spcBef>
                <a:spcPts val="160"/>
              </a:spcBef>
            </a:pPr>
            <a:r>
              <a:rPr sz="700" spc="-20" dirty="0">
                <a:solidFill>
                  <a:srgbClr val="231F20"/>
                </a:solidFill>
                <a:latin typeface="Helvetica Neue"/>
                <a:cs typeface="Helvetica Neue"/>
              </a:rPr>
              <a:t>Tech </a:t>
            </a:r>
            <a:r>
              <a:rPr sz="700" dirty="0">
                <a:solidFill>
                  <a:srgbClr val="231F20"/>
                </a:solidFill>
                <a:latin typeface="Helvetica Neue"/>
                <a:cs typeface="Helvetica Neue"/>
              </a:rPr>
              <a:t>for Health and</a:t>
            </a:r>
            <a:r>
              <a:rPr sz="700" spc="-80" dirty="0">
                <a:solidFill>
                  <a:srgbClr val="231F20"/>
                </a:solidFill>
                <a:latin typeface="Helvetica Neue"/>
                <a:cs typeface="Helvetica Neue"/>
              </a:rPr>
              <a:t> </a:t>
            </a:r>
            <a:r>
              <a:rPr sz="700" dirty="0">
                <a:solidFill>
                  <a:srgbClr val="231F20"/>
                </a:solidFill>
                <a:latin typeface="Helvetica Neue"/>
                <a:cs typeface="Helvetica Neue"/>
              </a:rPr>
              <a:t>Inclusion </a:t>
            </a:r>
            <a:endParaRPr lang="en-GB" sz="700" dirty="0">
              <a:solidFill>
                <a:srgbClr val="231F20"/>
              </a:solidFill>
              <a:latin typeface="Helvetica Neue"/>
              <a:cs typeface="Helvetica Neue"/>
            </a:endParaRPr>
          </a:p>
          <a:p>
            <a:pPr marL="12700" marR="5080">
              <a:lnSpc>
                <a:spcPts val="800"/>
              </a:lnSpc>
              <a:spcBef>
                <a:spcPts val="160"/>
              </a:spcBef>
            </a:pPr>
            <a:r>
              <a:rPr lang="en-US" sz="700" dirty="0">
                <a:solidFill>
                  <a:srgbClr val="231F20"/>
                </a:solidFill>
                <a:latin typeface="Helvetica Neue"/>
                <a:cs typeface="Helvetica Neue"/>
              </a:rPr>
              <a:t>(Full/Mid Tech)</a:t>
            </a:r>
          </a:p>
          <a:p>
            <a:pPr marL="12700" marR="5080">
              <a:lnSpc>
                <a:spcPts val="800"/>
              </a:lnSpc>
              <a:spcBef>
                <a:spcPts val="160"/>
              </a:spcBef>
            </a:pPr>
            <a:r>
              <a:rPr sz="700" dirty="0">
                <a:solidFill>
                  <a:srgbClr val="231F20"/>
                </a:solidFill>
                <a:latin typeface="Helvetica Neue"/>
                <a:cs typeface="Helvetica Neue"/>
              </a:rPr>
              <a:t> Pocket</a:t>
            </a:r>
            <a:r>
              <a:rPr sz="700" spc="-5" dirty="0">
                <a:solidFill>
                  <a:srgbClr val="231F20"/>
                </a:solidFill>
                <a:latin typeface="Helvetica Neue"/>
                <a:cs typeface="Helvetica Neue"/>
              </a:rPr>
              <a:t> </a:t>
            </a:r>
            <a:r>
              <a:rPr sz="700" dirty="0">
                <a:solidFill>
                  <a:srgbClr val="231F20"/>
                </a:solidFill>
                <a:latin typeface="Helvetica Neue"/>
                <a:cs typeface="Helvetica Neue"/>
              </a:rPr>
              <a:t>Anatomy</a:t>
            </a:r>
            <a:endParaRPr sz="700" dirty="0">
              <a:latin typeface="Helvetica Neue"/>
              <a:cs typeface="Helvetica Neue"/>
            </a:endParaRPr>
          </a:p>
        </p:txBody>
      </p:sp>
      <p:sp>
        <p:nvSpPr>
          <p:cNvPr id="12" name="object 12"/>
          <p:cNvSpPr txBox="1"/>
          <p:nvPr/>
        </p:nvSpPr>
        <p:spPr>
          <a:xfrm>
            <a:off x="361264" y="5929143"/>
            <a:ext cx="1178560" cy="379591"/>
          </a:xfrm>
          <a:prstGeom prst="rect">
            <a:avLst/>
          </a:prstGeom>
        </p:spPr>
        <p:txBody>
          <a:bodyPr vert="horz" wrap="square" lIns="0" tIns="20320" rIns="0" bIns="0" rtlCol="0">
            <a:spAutoFit/>
          </a:bodyPr>
          <a:lstStyle/>
          <a:p>
            <a:pPr marL="12700" marR="5080">
              <a:lnSpc>
                <a:spcPts val="800"/>
              </a:lnSpc>
              <a:spcBef>
                <a:spcPts val="160"/>
              </a:spcBef>
            </a:pPr>
            <a:r>
              <a:rPr sz="700" spc="-20" dirty="0">
                <a:solidFill>
                  <a:srgbClr val="231F20"/>
                </a:solidFill>
                <a:latin typeface="Helvetica Neue"/>
                <a:cs typeface="Helvetica Neue"/>
              </a:rPr>
              <a:t>Tech </a:t>
            </a:r>
            <a:r>
              <a:rPr sz="700" dirty="0">
                <a:solidFill>
                  <a:srgbClr val="231F20"/>
                </a:solidFill>
                <a:latin typeface="Helvetica Neue"/>
                <a:cs typeface="Helvetica Neue"/>
              </a:rPr>
              <a:t>for Health and</a:t>
            </a:r>
            <a:r>
              <a:rPr sz="700" spc="-80" dirty="0">
                <a:solidFill>
                  <a:srgbClr val="231F20"/>
                </a:solidFill>
                <a:latin typeface="Helvetica Neue"/>
                <a:cs typeface="Helvetica Neue"/>
              </a:rPr>
              <a:t> </a:t>
            </a:r>
            <a:r>
              <a:rPr sz="700" dirty="0">
                <a:solidFill>
                  <a:srgbClr val="231F20"/>
                </a:solidFill>
                <a:latin typeface="Helvetica Neue"/>
                <a:cs typeface="Helvetica Neue"/>
              </a:rPr>
              <a:t>Inclusion</a:t>
            </a:r>
            <a:endParaRPr lang="en-GB" sz="700" dirty="0">
              <a:solidFill>
                <a:srgbClr val="231F20"/>
              </a:solidFill>
              <a:latin typeface="Helvetica Neue"/>
              <a:cs typeface="Helvetica Neue"/>
            </a:endParaRPr>
          </a:p>
          <a:p>
            <a:pPr marL="12700" marR="5080">
              <a:lnSpc>
                <a:spcPts val="800"/>
              </a:lnSpc>
              <a:spcBef>
                <a:spcPts val="160"/>
              </a:spcBef>
            </a:pPr>
            <a:r>
              <a:rPr lang="en-US" sz="700" dirty="0">
                <a:solidFill>
                  <a:srgbClr val="231F20"/>
                </a:solidFill>
                <a:latin typeface="Helvetica Neue"/>
                <a:cs typeface="Helvetica Neue"/>
              </a:rPr>
              <a:t>(Full Tech)</a:t>
            </a:r>
          </a:p>
          <a:p>
            <a:pPr marL="12700" marR="5080">
              <a:lnSpc>
                <a:spcPts val="800"/>
              </a:lnSpc>
              <a:spcBef>
                <a:spcPts val="160"/>
              </a:spcBef>
            </a:pPr>
            <a:r>
              <a:rPr sz="700" dirty="0">
                <a:solidFill>
                  <a:srgbClr val="231F20"/>
                </a:solidFill>
                <a:latin typeface="Helvetica Neue"/>
                <a:cs typeface="Helvetica Neue"/>
              </a:rPr>
              <a:t>Homecourt</a:t>
            </a:r>
            <a:endParaRPr sz="700" dirty="0">
              <a:latin typeface="Helvetica Neue"/>
              <a:cs typeface="Helvetica Neue"/>
            </a:endParaRPr>
          </a:p>
        </p:txBody>
      </p:sp>
      <p:sp>
        <p:nvSpPr>
          <p:cNvPr id="14" name="object 14"/>
          <p:cNvSpPr txBox="1"/>
          <p:nvPr/>
        </p:nvSpPr>
        <p:spPr>
          <a:xfrm>
            <a:off x="2579305" y="2188538"/>
            <a:ext cx="1137697" cy="225703"/>
          </a:xfrm>
          <a:prstGeom prst="rect">
            <a:avLst/>
          </a:prstGeom>
        </p:spPr>
        <p:txBody>
          <a:bodyPr vert="horz" wrap="square" lIns="0" tIns="20320" rIns="0" bIns="0" rtlCol="0">
            <a:spAutoFit/>
          </a:bodyPr>
          <a:lstStyle/>
          <a:p>
            <a:pPr marL="12700" marR="5080">
              <a:lnSpc>
                <a:spcPts val="800"/>
              </a:lnSpc>
              <a:spcBef>
                <a:spcPts val="160"/>
              </a:spcBef>
            </a:pPr>
            <a:r>
              <a:rPr lang="en-GB" sz="700" dirty="0">
                <a:solidFill>
                  <a:srgbClr val="231F20"/>
                </a:solidFill>
                <a:latin typeface="Helvetica Neue"/>
                <a:cs typeface="Helvetica Neue"/>
              </a:rPr>
              <a:t>iPads with</a:t>
            </a:r>
            <a:r>
              <a:rPr lang="en-GB" sz="700" spc="-5" dirty="0">
                <a:solidFill>
                  <a:srgbClr val="231F20"/>
                </a:solidFill>
                <a:latin typeface="Helvetica Neue"/>
                <a:cs typeface="Helvetica Neue"/>
              </a:rPr>
              <a:t> </a:t>
            </a:r>
            <a:r>
              <a:rPr lang="en-GB" sz="700" dirty="0">
                <a:solidFill>
                  <a:srgbClr val="231F20"/>
                </a:solidFill>
                <a:latin typeface="Helvetica Neue"/>
                <a:cs typeface="Helvetica Neue"/>
              </a:rPr>
              <a:t>iPadOS 15.0 or later </a:t>
            </a:r>
            <a:endParaRPr sz="700" dirty="0">
              <a:latin typeface="Helvetica Neue"/>
              <a:cs typeface="Helvetica Neue"/>
            </a:endParaRPr>
          </a:p>
        </p:txBody>
      </p:sp>
      <p:sp>
        <p:nvSpPr>
          <p:cNvPr id="15" name="object 15"/>
          <p:cNvSpPr txBox="1"/>
          <p:nvPr/>
        </p:nvSpPr>
        <p:spPr>
          <a:xfrm>
            <a:off x="2579312" y="2661259"/>
            <a:ext cx="1125220" cy="225703"/>
          </a:xfrm>
          <a:prstGeom prst="rect">
            <a:avLst/>
          </a:prstGeom>
        </p:spPr>
        <p:txBody>
          <a:bodyPr vert="horz" wrap="square" lIns="0" tIns="20320" rIns="0" bIns="0" rtlCol="0">
            <a:spAutoFit/>
          </a:bodyPr>
          <a:lstStyle/>
          <a:p>
            <a:pPr marL="12700" marR="5080">
              <a:lnSpc>
                <a:spcPts val="800"/>
              </a:lnSpc>
              <a:spcBef>
                <a:spcPts val="160"/>
              </a:spcBef>
            </a:pPr>
            <a:r>
              <a:rPr lang="en-GB" sz="700" dirty="0">
                <a:solidFill>
                  <a:srgbClr val="231F20"/>
                </a:solidFill>
                <a:latin typeface="Helvetica Neue"/>
                <a:cs typeface="Helvetica Neue"/>
              </a:rPr>
              <a:t>iPads with</a:t>
            </a:r>
            <a:r>
              <a:rPr lang="en-GB" sz="700" spc="-5" dirty="0">
                <a:solidFill>
                  <a:srgbClr val="231F20"/>
                </a:solidFill>
                <a:latin typeface="Helvetica Neue"/>
                <a:cs typeface="Helvetica Neue"/>
              </a:rPr>
              <a:t> </a:t>
            </a:r>
            <a:r>
              <a:rPr lang="en-GB" sz="700" spc="-5" dirty="0" err="1">
                <a:solidFill>
                  <a:srgbClr val="231F20"/>
                </a:solidFill>
                <a:latin typeface="Helvetica Neue"/>
                <a:cs typeface="Helvetica Neue"/>
              </a:rPr>
              <a:t>iPadO</a:t>
            </a:r>
            <a:r>
              <a:rPr lang="en-GB" sz="700" dirty="0" err="1">
                <a:solidFill>
                  <a:srgbClr val="231F20"/>
                </a:solidFill>
                <a:latin typeface="Helvetica Neue"/>
                <a:cs typeface="Helvetica Neue"/>
              </a:rPr>
              <a:t>S</a:t>
            </a:r>
            <a:r>
              <a:rPr lang="en-GB" sz="700" dirty="0">
                <a:solidFill>
                  <a:srgbClr val="231F20"/>
                </a:solidFill>
                <a:latin typeface="Helvetica Neue"/>
                <a:cs typeface="Helvetica Neue"/>
              </a:rPr>
              <a:t> 11.0 or later</a:t>
            </a:r>
            <a:endParaRPr sz="700" dirty="0">
              <a:latin typeface="Helvetica Neue"/>
              <a:cs typeface="Helvetica Neue"/>
            </a:endParaRPr>
          </a:p>
        </p:txBody>
      </p:sp>
      <p:sp>
        <p:nvSpPr>
          <p:cNvPr id="16" name="object 16"/>
          <p:cNvSpPr txBox="1"/>
          <p:nvPr/>
        </p:nvSpPr>
        <p:spPr>
          <a:xfrm>
            <a:off x="2579312" y="3120739"/>
            <a:ext cx="1125220" cy="225703"/>
          </a:xfrm>
          <a:prstGeom prst="rect">
            <a:avLst/>
          </a:prstGeom>
        </p:spPr>
        <p:txBody>
          <a:bodyPr vert="horz" wrap="square" lIns="0" tIns="20320" rIns="0" bIns="0" rtlCol="0">
            <a:spAutoFit/>
          </a:bodyPr>
          <a:lstStyle/>
          <a:p>
            <a:pPr marL="12700" marR="5080">
              <a:lnSpc>
                <a:spcPts val="800"/>
              </a:lnSpc>
              <a:spcBef>
                <a:spcPts val="160"/>
              </a:spcBef>
            </a:pPr>
            <a:r>
              <a:rPr sz="700" dirty="0">
                <a:solidFill>
                  <a:srgbClr val="231F20"/>
                </a:solidFill>
                <a:latin typeface="Helvetica Neue"/>
                <a:cs typeface="Helvetica Neue"/>
              </a:rPr>
              <a:t>iPads with </a:t>
            </a:r>
            <a:r>
              <a:rPr lang="en-GB" sz="700" dirty="0" err="1">
                <a:solidFill>
                  <a:srgbClr val="231F20"/>
                </a:solidFill>
                <a:latin typeface="Helvetica Neue"/>
                <a:cs typeface="Helvetica Neue"/>
              </a:rPr>
              <a:t>iPadO</a:t>
            </a:r>
            <a:r>
              <a:rPr sz="700" dirty="0">
                <a:solidFill>
                  <a:srgbClr val="231F20"/>
                </a:solidFill>
                <a:latin typeface="Helvetica Neue"/>
                <a:cs typeface="Helvetica Neue"/>
              </a:rPr>
              <a:t>S </a:t>
            </a:r>
            <a:r>
              <a:rPr lang="en-GB" sz="700" dirty="0">
                <a:solidFill>
                  <a:srgbClr val="231F20"/>
                </a:solidFill>
                <a:latin typeface="Helvetica Neue"/>
                <a:cs typeface="Helvetica Neue"/>
              </a:rPr>
              <a:t>9.0</a:t>
            </a:r>
            <a:r>
              <a:rPr sz="700" dirty="0">
                <a:solidFill>
                  <a:srgbClr val="231F20"/>
                </a:solidFill>
                <a:latin typeface="Helvetica Neue"/>
                <a:cs typeface="Helvetica Neue"/>
              </a:rPr>
              <a:t> or</a:t>
            </a:r>
            <a:r>
              <a:rPr sz="700" spc="-75" dirty="0">
                <a:solidFill>
                  <a:srgbClr val="231F20"/>
                </a:solidFill>
                <a:latin typeface="Helvetica Neue"/>
                <a:cs typeface="Helvetica Neue"/>
              </a:rPr>
              <a:t> </a:t>
            </a:r>
            <a:r>
              <a:rPr sz="700" spc="-15" dirty="0">
                <a:solidFill>
                  <a:srgbClr val="231F20"/>
                </a:solidFill>
                <a:latin typeface="Helvetica Neue"/>
                <a:cs typeface="Helvetica Neue"/>
              </a:rPr>
              <a:t>later  </a:t>
            </a:r>
            <a:endParaRPr sz="700" dirty="0">
              <a:latin typeface="Helvetica Neue"/>
              <a:cs typeface="Helvetica Neue"/>
            </a:endParaRPr>
          </a:p>
        </p:txBody>
      </p:sp>
      <p:sp>
        <p:nvSpPr>
          <p:cNvPr id="18" name="object 18"/>
          <p:cNvSpPr txBox="1"/>
          <p:nvPr/>
        </p:nvSpPr>
        <p:spPr>
          <a:xfrm>
            <a:off x="2579312" y="3568941"/>
            <a:ext cx="1125220" cy="225703"/>
          </a:xfrm>
          <a:prstGeom prst="rect">
            <a:avLst/>
          </a:prstGeom>
        </p:spPr>
        <p:txBody>
          <a:bodyPr vert="horz" wrap="square" lIns="0" tIns="20320" rIns="0" bIns="0" rtlCol="0">
            <a:spAutoFit/>
          </a:bodyPr>
          <a:lstStyle/>
          <a:p>
            <a:pPr marL="12700" marR="5080">
              <a:lnSpc>
                <a:spcPts val="800"/>
              </a:lnSpc>
              <a:spcBef>
                <a:spcPts val="160"/>
              </a:spcBef>
            </a:pPr>
            <a:r>
              <a:rPr sz="700" dirty="0">
                <a:solidFill>
                  <a:srgbClr val="231F20"/>
                </a:solidFill>
                <a:latin typeface="Helvetica Neue"/>
                <a:cs typeface="Helvetica Neue"/>
              </a:rPr>
              <a:t>iPads with </a:t>
            </a:r>
            <a:r>
              <a:rPr lang="en-GB" sz="700" dirty="0">
                <a:solidFill>
                  <a:srgbClr val="231F20"/>
                </a:solidFill>
                <a:latin typeface="Helvetica Neue"/>
                <a:cs typeface="Helvetica Neue"/>
              </a:rPr>
              <a:t>iPad</a:t>
            </a:r>
            <a:r>
              <a:rPr sz="700" dirty="0">
                <a:solidFill>
                  <a:srgbClr val="231F20"/>
                </a:solidFill>
                <a:latin typeface="Helvetica Neue"/>
                <a:cs typeface="Helvetica Neue"/>
              </a:rPr>
              <a:t>OS</a:t>
            </a:r>
            <a:r>
              <a:rPr sz="700" spc="-100" dirty="0">
                <a:solidFill>
                  <a:srgbClr val="231F20"/>
                </a:solidFill>
                <a:latin typeface="Helvetica Neue"/>
                <a:cs typeface="Helvetica Neue"/>
              </a:rPr>
              <a:t> </a:t>
            </a:r>
            <a:r>
              <a:rPr lang="en-GB" sz="700" spc="-100" dirty="0">
                <a:solidFill>
                  <a:srgbClr val="231F20"/>
                </a:solidFill>
                <a:latin typeface="Helvetica Neue"/>
                <a:cs typeface="Helvetica Neue"/>
              </a:rPr>
              <a:t>13.0  </a:t>
            </a:r>
            <a:r>
              <a:rPr sz="700" dirty="0">
                <a:solidFill>
                  <a:srgbClr val="231F20"/>
                </a:solidFill>
                <a:latin typeface="Helvetica Neue"/>
                <a:cs typeface="Helvetica Neue"/>
              </a:rPr>
              <a:t>or </a:t>
            </a:r>
            <a:r>
              <a:rPr sz="700" spc="-15" dirty="0">
                <a:solidFill>
                  <a:srgbClr val="231F20"/>
                </a:solidFill>
                <a:latin typeface="Helvetica Neue"/>
                <a:cs typeface="Helvetica Neue"/>
              </a:rPr>
              <a:t>later </a:t>
            </a:r>
            <a:r>
              <a:rPr lang="en-GB" sz="700" spc="-15" dirty="0">
                <a:solidFill>
                  <a:srgbClr val="231F20"/>
                </a:solidFill>
                <a:latin typeface="Helvetica Neue"/>
                <a:cs typeface="Helvetica Neue"/>
              </a:rPr>
              <a:t> </a:t>
            </a:r>
            <a:endParaRPr sz="700" dirty="0">
              <a:latin typeface="Helvetica Neue"/>
              <a:cs typeface="Helvetica Neue"/>
            </a:endParaRPr>
          </a:p>
        </p:txBody>
      </p:sp>
      <p:sp>
        <p:nvSpPr>
          <p:cNvPr id="19" name="object 19"/>
          <p:cNvSpPr txBox="1"/>
          <p:nvPr/>
        </p:nvSpPr>
        <p:spPr>
          <a:xfrm>
            <a:off x="2603494" y="4871671"/>
            <a:ext cx="1224856" cy="225703"/>
          </a:xfrm>
          <a:prstGeom prst="rect">
            <a:avLst/>
          </a:prstGeom>
        </p:spPr>
        <p:txBody>
          <a:bodyPr vert="horz" wrap="square" lIns="0" tIns="20320" rIns="0" bIns="0" rtlCol="0">
            <a:spAutoFit/>
          </a:bodyPr>
          <a:lstStyle/>
          <a:p>
            <a:pPr marL="12700" marR="5080">
              <a:lnSpc>
                <a:spcPts val="800"/>
              </a:lnSpc>
              <a:spcBef>
                <a:spcPts val="160"/>
              </a:spcBef>
            </a:pPr>
            <a:r>
              <a:rPr lang="en-GB" sz="700" dirty="0">
                <a:solidFill>
                  <a:srgbClr val="231F20"/>
                </a:solidFill>
                <a:latin typeface="Helvetica Neue"/>
                <a:cs typeface="Helvetica Neue"/>
              </a:rPr>
              <a:t>iPads with iPadOS 15.6 or later</a:t>
            </a:r>
            <a:endParaRPr sz="700" dirty="0">
              <a:latin typeface="Helvetica Neue"/>
              <a:cs typeface="Helvetica Neue"/>
            </a:endParaRPr>
          </a:p>
        </p:txBody>
      </p:sp>
      <p:sp>
        <p:nvSpPr>
          <p:cNvPr id="20" name="object 20"/>
          <p:cNvSpPr txBox="1"/>
          <p:nvPr/>
        </p:nvSpPr>
        <p:spPr>
          <a:xfrm>
            <a:off x="2579305" y="5414750"/>
            <a:ext cx="1137697" cy="225703"/>
          </a:xfrm>
          <a:prstGeom prst="rect">
            <a:avLst/>
          </a:prstGeom>
        </p:spPr>
        <p:txBody>
          <a:bodyPr vert="horz" wrap="square" lIns="0" tIns="20320" rIns="0" bIns="0" rtlCol="0">
            <a:spAutoFit/>
          </a:bodyPr>
          <a:lstStyle/>
          <a:p>
            <a:pPr marL="12700" marR="5080">
              <a:lnSpc>
                <a:spcPts val="800"/>
              </a:lnSpc>
              <a:spcBef>
                <a:spcPts val="160"/>
              </a:spcBef>
            </a:pPr>
            <a:r>
              <a:rPr sz="700" dirty="0">
                <a:solidFill>
                  <a:srgbClr val="231F20"/>
                </a:solidFill>
                <a:latin typeface="Helvetica Neue"/>
                <a:cs typeface="Helvetica Neue"/>
              </a:rPr>
              <a:t>iPads with </a:t>
            </a:r>
            <a:r>
              <a:rPr lang="en-GB" sz="700" dirty="0" err="1">
                <a:solidFill>
                  <a:srgbClr val="231F20"/>
                </a:solidFill>
                <a:latin typeface="Helvetica Neue"/>
                <a:cs typeface="Helvetica Neue"/>
              </a:rPr>
              <a:t>iPadO</a:t>
            </a:r>
            <a:r>
              <a:rPr sz="700" dirty="0">
                <a:solidFill>
                  <a:srgbClr val="231F20"/>
                </a:solidFill>
                <a:latin typeface="Helvetica Neue"/>
                <a:cs typeface="Helvetica Neue"/>
              </a:rPr>
              <a:t>S </a:t>
            </a:r>
            <a:r>
              <a:rPr lang="en-GB" sz="700" dirty="0">
                <a:solidFill>
                  <a:srgbClr val="231F20"/>
                </a:solidFill>
                <a:latin typeface="Helvetica Neue"/>
                <a:cs typeface="Helvetica Neue"/>
              </a:rPr>
              <a:t>12.0</a:t>
            </a:r>
            <a:r>
              <a:rPr sz="700" dirty="0">
                <a:solidFill>
                  <a:srgbClr val="231F20"/>
                </a:solidFill>
                <a:latin typeface="Helvetica Neue"/>
                <a:cs typeface="Helvetica Neue"/>
              </a:rPr>
              <a:t> or</a:t>
            </a:r>
            <a:r>
              <a:rPr sz="700" spc="-75" dirty="0">
                <a:solidFill>
                  <a:srgbClr val="231F20"/>
                </a:solidFill>
                <a:latin typeface="Helvetica Neue"/>
                <a:cs typeface="Helvetica Neue"/>
              </a:rPr>
              <a:t> </a:t>
            </a:r>
            <a:r>
              <a:rPr sz="700" spc="-15" dirty="0">
                <a:solidFill>
                  <a:srgbClr val="231F20"/>
                </a:solidFill>
                <a:latin typeface="Helvetica Neue"/>
                <a:cs typeface="Helvetica Neue"/>
              </a:rPr>
              <a:t>later  </a:t>
            </a:r>
            <a:endParaRPr sz="700" dirty="0">
              <a:latin typeface="Helvetica Neue"/>
              <a:cs typeface="Helvetica Neue"/>
            </a:endParaRPr>
          </a:p>
        </p:txBody>
      </p:sp>
      <p:sp>
        <p:nvSpPr>
          <p:cNvPr id="22" name="object 22"/>
          <p:cNvSpPr txBox="1"/>
          <p:nvPr/>
        </p:nvSpPr>
        <p:spPr>
          <a:xfrm>
            <a:off x="2579305" y="5985787"/>
            <a:ext cx="1125227" cy="225703"/>
          </a:xfrm>
          <a:prstGeom prst="rect">
            <a:avLst/>
          </a:prstGeom>
        </p:spPr>
        <p:txBody>
          <a:bodyPr vert="horz" wrap="square" lIns="0" tIns="20320" rIns="0" bIns="0" rtlCol="0">
            <a:spAutoFit/>
          </a:bodyPr>
          <a:lstStyle/>
          <a:p>
            <a:pPr marL="12700" marR="5080">
              <a:lnSpc>
                <a:spcPts val="800"/>
              </a:lnSpc>
              <a:spcBef>
                <a:spcPts val="160"/>
              </a:spcBef>
            </a:pPr>
            <a:r>
              <a:rPr sz="700" dirty="0">
                <a:solidFill>
                  <a:srgbClr val="231F20"/>
                </a:solidFill>
                <a:latin typeface="Helvetica Neue"/>
                <a:cs typeface="Helvetica Neue"/>
              </a:rPr>
              <a:t>iPads with </a:t>
            </a:r>
            <a:r>
              <a:rPr lang="en-GB" sz="700" dirty="0">
                <a:solidFill>
                  <a:srgbClr val="231F20"/>
                </a:solidFill>
                <a:latin typeface="Helvetica Neue"/>
                <a:cs typeface="Helvetica Neue"/>
              </a:rPr>
              <a:t>iPad</a:t>
            </a:r>
            <a:r>
              <a:rPr sz="700" dirty="0">
                <a:solidFill>
                  <a:srgbClr val="231F20"/>
                </a:solidFill>
                <a:latin typeface="Helvetica Neue"/>
                <a:cs typeface="Helvetica Neue"/>
              </a:rPr>
              <a:t>OS </a:t>
            </a:r>
            <a:r>
              <a:rPr lang="en-GB" sz="700" dirty="0">
                <a:solidFill>
                  <a:srgbClr val="231F20"/>
                </a:solidFill>
                <a:latin typeface="Helvetica Neue"/>
                <a:cs typeface="Helvetica Neue"/>
              </a:rPr>
              <a:t>12.0</a:t>
            </a:r>
            <a:r>
              <a:rPr sz="700" dirty="0">
                <a:solidFill>
                  <a:srgbClr val="231F20"/>
                </a:solidFill>
                <a:latin typeface="Helvetica Neue"/>
                <a:cs typeface="Helvetica Neue"/>
              </a:rPr>
              <a:t> or</a:t>
            </a:r>
            <a:r>
              <a:rPr sz="700" spc="-75" dirty="0">
                <a:solidFill>
                  <a:srgbClr val="231F20"/>
                </a:solidFill>
                <a:latin typeface="Helvetica Neue"/>
                <a:cs typeface="Helvetica Neue"/>
              </a:rPr>
              <a:t> </a:t>
            </a:r>
            <a:r>
              <a:rPr sz="700" spc="-15" dirty="0">
                <a:solidFill>
                  <a:srgbClr val="231F20"/>
                </a:solidFill>
                <a:latin typeface="Helvetica Neue"/>
                <a:cs typeface="Helvetica Neue"/>
              </a:rPr>
              <a:t>later  </a:t>
            </a:r>
            <a:endParaRPr sz="700" dirty="0">
              <a:latin typeface="Helvetica Neue"/>
              <a:cs typeface="Helvetica Neue"/>
            </a:endParaRPr>
          </a:p>
        </p:txBody>
      </p:sp>
      <p:sp>
        <p:nvSpPr>
          <p:cNvPr id="24" name="object 24"/>
          <p:cNvSpPr txBox="1"/>
          <p:nvPr/>
        </p:nvSpPr>
        <p:spPr>
          <a:xfrm>
            <a:off x="6502647" y="2222715"/>
            <a:ext cx="128270" cy="132080"/>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4+</a:t>
            </a:r>
            <a:endParaRPr sz="700">
              <a:latin typeface="Helvetica Neue"/>
              <a:cs typeface="Helvetica Neue"/>
            </a:endParaRPr>
          </a:p>
        </p:txBody>
      </p:sp>
      <p:sp>
        <p:nvSpPr>
          <p:cNvPr id="25" name="object 25"/>
          <p:cNvSpPr txBox="1"/>
          <p:nvPr/>
        </p:nvSpPr>
        <p:spPr>
          <a:xfrm>
            <a:off x="6502646" y="2692641"/>
            <a:ext cx="202559" cy="120546"/>
          </a:xfrm>
          <a:prstGeom prst="rect">
            <a:avLst/>
          </a:prstGeom>
        </p:spPr>
        <p:txBody>
          <a:bodyPr vert="horz" wrap="square" lIns="0" tIns="12700" rIns="0" bIns="0" rtlCol="0">
            <a:spAutoFit/>
          </a:bodyPr>
          <a:lstStyle/>
          <a:p>
            <a:pPr marL="12700">
              <a:lnSpc>
                <a:spcPct val="100000"/>
              </a:lnSpc>
              <a:spcBef>
                <a:spcPts val="100"/>
              </a:spcBef>
            </a:pPr>
            <a:r>
              <a:rPr lang="en-US" sz="700" dirty="0">
                <a:solidFill>
                  <a:srgbClr val="231F20"/>
                </a:solidFill>
                <a:latin typeface="Helvetica Neue"/>
                <a:cs typeface="Helvetica Neue"/>
              </a:rPr>
              <a:t>13</a:t>
            </a:r>
            <a:r>
              <a:rPr sz="700" dirty="0">
                <a:solidFill>
                  <a:srgbClr val="231F20"/>
                </a:solidFill>
                <a:latin typeface="Helvetica Neue"/>
                <a:cs typeface="Helvetica Neue"/>
              </a:rPr>
              <a:t>+</a:t>
            </a:r>
            <a:endParaRPr sz="700" dirty="0">
              <a:latin typeface="Helvetica Neue"/>
              <a:cs typeface="Helvetica Neue"/>
            </a:endParaRPr>
          </a:p>
        </p:txBody>
      </p:sp>
      <p:sp>
        <p:nvSpPr>
          <p:cNvPr id="26" name="object 26"/>
          <p:cNvSpPr txBox="1"/>
          <p:nvPr/>
        </p:nvSpPr>
        <p:spPr>
          <a:xfrm>
            <a:off x="6502647" y="3162566"/>
            <a:ext cx="128270" cy="132080"/>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4+</a:t>
            </a:r>
            <a:endParaRPr sz="700">
              <a:latin typeface="Helvetica Neue"/>
              <a:cs typeface="Helvetica Neue"/>
            </a:endParaRPr>
          </a:p>
        </p:txBody>
      </p:sp>
      <p:sp>
        <p:nvSpPr>
          <p:cNvPr id="28" name="object 28"/>
          <p:cNvSpPr txBox="1"/>
          <p:nvPr/>
        </p:nvSpPr>
        <p:spPr>
          <a:xfrm>
            <a:off x="6502647" y="3645217"/>
            <a:ext cx="128270" cy="132080"/>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4+</a:t>
            </a:r>
            <a:endParaRPr sz="700">
              <a:latin typeface="Helvetica Neue"/>
              <a:cs typeface="Helvetica Neue"/>
            </a:endParaRPr>
          </a:p>
        </p:txBody>
      </p:sp>
      <p:sp>
        <p:nvSpPr>
          <p:cNvPr id="29" name="object 29"/>
          <p:cNvSpPr txBox="1"/>
          <p:nvPr/>
        </p:nvSpPr>
        <p:spPr>
          <a:xfrm>
            <a:off x="6502641" y="4906776"/>
            <a:ext cx="128270" cy="132080"/>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4+</a:t>
            </a:r>
            <a:endParaRPr sz="700">
              <a:latin typeface="Helvetica Neue"/>
              <a:cs typeface="Helvetica Neue"/>
            </a:endParaRPr>
          </a:p>
        </p:txBody>
      </p:sp>
      <p:sp>
        <p:nvSpPr>
          <p:cNvPr id="30" name="object 30"/>
          <p:cNvSpPr txBox="1"/>
          <p:nvPr/>
        </p:nvSpPr>
        <p:spPr>
          <a:xfrm>
            <a:off x="6502641" y="5414750"/>
            <a:ext cx="202565" cy="120546"/>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1</a:t>
            </a:r>
            <a:r>
              <a:rPr lang="en-US" sz="700" dirty="0">
                <a:solidFill>
                  <a:srgbClr val="231F20"/>
                </a:solidFill>
                <a:latin typeface="Helvetica Neue"/>
                <a:cs typeface="Helvetica Neue"/>
              </a:rPr>
              <a:t>3</a:t>
            </a:r>
            <a:r>
              <a:rPr sz="700" spc="-70" dirty="0">
                <a:solidFill>
                  <a:srgbClr val="231F20"/>
                </a:solidFill>
                <a:latin typeface="Helvetica Neue"/>
                <a:cs typeface="Helvetica Neue"/>
              </a:rPr>
              <a:t> </a:t>
            </a:r>
            <a:r>
              <a:rPr sz="700" dirty="0">
                <a:solidFill>
                  <a:srgbClr val="231F20"/>
                </a:solidFill>
                <a:latin typeface="Helvetica Neue"/>
                <a:cs typeface="Helvetica Neue"/>
              </a:rPr>
              <a:t>+</a:t>
            </a:r>
            <a:endParaRPr sz="700" dirty="0">
              <a:latin typeface="Helvetica Neue"/>
              <a:cs typeface="Helvetica Neue"/>
            </a:endParaRPr>
          </a:p>
        </p:txBody>
      </p:sp>
      <p:sp>
        <p:nvSpPr>
          <p:cNvPr id="32" name="object 32"/>
          <p:cNvSpPr txBox="1"/>
          <p:nvPr/>
        </p:nvSpPr>
        <p:spPr>
          <a:xfrm>
            <a:off x="6502647" y="5988527"/>
            <a:ext cx="202565" cy="120546"/>
          </a:xfrm>
          <a:prstGeom prst="rect">
            <a:avLst/>
          </a:prstGeom>
        </p:spPr>
        <p:txBody>
          <a:bodyPr vert="horz" wrap="square" lIns="0" tIns="12700" rIns="0" bIns="0" rtlCol="0">
            <a:spAutoFit/>
          </a:bodyPr>
          <a:lstStyle/>
          <a:p>
            <a:pPr marL="12700">
              <a:lnSpc>
                <a:spcPct val="100000"/>
              </a:lnSpc>
              <a:spcBef>
                <a:spcPts val="100"/>
              </a:spcBef>
            </a:pPr>
            <a:r>
              <a:rPr lang="en-GB" sz="700" spc="-70" dirty="0">
                <a:solidFill>
                  <a:srgbClr val="231F20"/>
                </a:solidFill>
                <a:latin typeface="Helvetica Neue"/>
                <a:cs typeface="Helvetica Neue"/>
              </a:rPr>
              <a:t>4</a:t>
            </a:r>
            <a:r>
              <a:rPr sz="700" spc="-70" dirty="0">
                <a:solidFill>
                  <a:srgbClr val="231F20"/>
                </a:solidFill>
                <a:latin typeface="Helvetica Neue"/>
                <a:cs typeface="Helvetica Neue"/>
              </a:rPr>
              <a:t> </a:t>
            </a:r>
            <a:r>
              <a:rPr sz="700" dirty="0">
                <a:solidFill>
                  <a:srgbClr val="231F20"/>
                </a:solidFill>
                <a:latin typeface="Helvetica Neue"/>
                <a:cs typeface="Helvetica Neue"/>
              </a:rPr>
              <a:t>+</a:t>
            </a:r>
            <a:endParaRPr sz="700" dirty="0">
              <a:latin typeface="Helvetica Neue"/>
              <a:cs typeface="Helvetica Neue"/>
            </a:endParaRPr>
          </a:p>
        </p:txBody>
      </p:sp>
      <p:sp>
        <p:nvSpPr>
          <p:cNvPr id="33" name="object 33"/>
          <p:cNvSpPr txBox="1"/>
          <p:nvPr/>
        </p:nvSpPr>
        <p:spPr>
          <a:xfrm>
            <a:off x="7241317" y="2137994"/>
            <a:ext cx="2590800" cy="234315"/>
          </a:xfrm>
          <a:prstGeom prst="rect">
            <a:avLst/>
          </a:prstGeom>
        </p:spPr>
        <p:txBody>
          <a:bodyPr vert="horz" wrap="square" lIns="0" tIns="20320" rIns="0" bIns="0" rtlCol="0">
            <a:spAutoFit/>
          </a:bodyPr>
          <a:lstStyle/>
          <a:p>
            <a:pPr marL="12700" marR="5080">
              <a:lnSpc>
                <a:spcPts val="800"/>
              </a:lnSpc>
              <a:spcBef>
                <a:spcPts val="160"/>
              </a:spcBef>
            </a:pPr>
            <a:r>
              <a:rPr sz="700" dirty="0">
                <a:solidFill>
                  <a:srgbClr val="231F20"/>
                </a:solidFill>
                <a:latin typeface="Helvetica Neue"/>
                <a:cs typeface="Helvetica Neue"/>
              </a:rPr>
              <a:t>Jig Space is available as a desktop version </a:t>
            </a:r>
            <a:r>
              <a:rPr sz="700" spc="-5" dirty="0">
                <a:solidFill>
                  <a:srgbClr val="231F20"/>
                </a:solidFill>
                <a:latin typeface="Helvetica Neue"/>
                <a:cs typeface="Helvetica Neue"/>
              </a:rPr>
              <a:t>through </a:t>
            </a:r>
            <a:r>
              <a:rPr sz="700" dirty="0">
                <a:solidFill>
                  <a:srgbClr val="231F20"/>
                </a:solidFill>
                <a:latin typeface="Helvetica Neue"/>
                <a:cs typeface="Helvetica Neue"/>
              </a:rPr>
              <a:t>the</a:t>
            </a:r>
            <a:r>
              <a:rPr sz="700" spc="-75" dirty="0">
                <a:solidFill>
                  <a:srgbClr val="231F20"/>
                </a:solidFill>
                <a:latin typeface="Helvetica Neue"/>
                <a:cs typeface="Helvetica Neue"/>
              </a:rPr>
              <a:t> </a:t>
            </a:r>
            <a:r>
              <a:rPr sz="700" dirty="0">
                <a:solidFill>
                  <a:srgbClr val="231F20"/>
                </a:solidFill>
                <a:latin typeface="Helvetica Neue"/>
                <a:cs typeface="Helvetica Neue"/>
              </a:rPr>
              <a:t>following  link:</a:t>
            </a:r>
            <a:r>
              <a:rPr lang="en-US" sz="700" dirty="0">
                <a:solidFill>
                  <a:srgbClr val="231F20"/>
                </a:solidFill>
                <a:latin typeface="Helvetica Neue"/>
                <a:cs typeface="Helvetica Neue"/>
              </a:rPr>
              <a:t> https://</a:t>
            </a:r>
            <a:r>
              <a:rPr lang="en-US" sz="700" dirty="0" err="1">
                <a:solidFill>
                  <a:srgbClr val="231F20"/>
                </a:solidFill>
                <a:latin typeface="Helvetica Neue"/>
                <a:cs typeface="Helvetica Neue"/>
              </a:rPr>
              <a:t>www.jig.space</a:t>
            </a:r>
            <a:r>
              <a:rPr lang="en-US" sz="700" dirty="0">
                <a:solidFill>
                  <a:srgbClr val="231F20"/>
                </a:solidFill>
                <a:latin typeface="Helvetica Neue"/>
                <a:cs typeface="Helvetica Neue"/>
              </a:rPr>
              <a:t>/download</a:t>
            </a:r>
            <a:endParaRPr sz="700" dirty="0">
              <a:latin typeface="Helvetica Neue"/>
              <a:cs typeface="Helvetica Neue"/>
            </a:endParaRPr>
          </a:p>
        </p:txBody>
      </p:sp>
      <p:sp>
        <p:nvSpPr>
          <p:cNvPr id="35" name="object 35"/>
          <p:cNvSpPr txBox="1"/>
          <p:nvPr/>
        </p:nvSpPr>
        <p:spPr>
          <a:xfrm>
            <a:off x="7241317" y="3483152"/>
            <a:ext cx="3093720" cy="636072"/>
          </a:xfrm>
          <a:prstGeom prst="rect">
            <a:avLst/>
          </a:prstGeom>
        </p:spPr>
        <p:txBody>
          <a:bodyPr vert="horz" wrap="square" lIns="0" tIns="20320" rIns="0" bIns="0" rtlCol="0">
            <a:spAutoFit/>
          </a:bodyPr>
          <a:lstStyle/>
          <a:p>
            <a:pPr marL="12700" marR="5080">
              <a:lnSpc>
                <a:spcPts val="800"/>
              </a:lnSpc>
              <a:spcBef>
                <a:spcPts val="160"/>
              </a:spcBef>
            </a:pPr>
            <a:r>
              <a:rPr lang="en-GB" sz="700" dirty="0">
                <a:solidFill>
                  <a:srgbClr val="231F20"/>
                </a:solidFill>
                <a:latin typeface="Helvetica Neue"/>
                <a:cs typeface="Helvetica Neue"/>
              </a:rPr>
              <a:t>Some sheets are free (California State Parks, Dot Day and Murphy and Friends), others are available for a one off payment, or via subscription. </a:t>
            </a:r>
            <a:r>
              <a:rPr sz="700" dirty="0">
                <a:solidFill>
                  <a:srgbClr val="231F20"/>
                </a:solidFill>
                <a:latin typeface="Helvetica Neue"/>
                <a:cs typeface="Helvetica Neue"/>
              </a:rPr>
              <a:t>On older iPads </a:t>
            </a:r>
            <a:r>
              <a:rPr sz="700" spc="-5" dirty="0">
                <a:solidFill>
                  <a:srgbClr val="231F20"/>
                </a:solidFill>
                <a:latin typeface="Helvetica Neue"/>
                <a:cs typeface="Helvetica Neue"/>
              </a:rPr>
              <a:t>(before </a:t>
            </a:r>
            <a:r>
              <a:rPr sz="700" dirty="0">
                <a:solidFill>
                  <a:srgbClr val="231F20"/>
                </a:solidFill>
                <a:latin typeface="Helvetica Neue"/>
                <a:cs typeface="Helvetica Neue"/>
              </a:rPr>
              <a:t>2017), some of the Quiver sheets vary in</a:t>
            </a:r>
            <a:r>
              <a:rPr sz="700" spc="-75" dirty="0">
                <a:solidFill>
                  <a:srgbClr val="231F20"/>
                </a:solidFill>
                <a:latin typeface="Helvetica Neue"/>
                <a:cs typeface="Helvetica Neue"/>
              </a:rPr>
              <a:t> </a:t>
            </a:r>
            <a:r>
              <a:rPr sz="700" dirty="0">
                <a:solidFill>
                  <a:srgbClr val="231F20"/>
                </a:solidFill>
                <a:latin typeface="Helvetica Neue"/>
                <a:cs typeface="Helvetica Neue"/>
              </a:rPr>
              <a:t>compatibility  please check your app works with your chosen sheet. </a:t>
            </a:r>
            <a:r>
              <a:rPr lang="en-GB" sz="700" dirty="0">
                <a:solidFill>
                  <a:srgbClr val="231F20"/>
                </a:solidFill>
                <a:latin typeface="Helvetica Neue"/>
                <a:cs typeface="Helvetica Neue"/>
              </a:rPr>
              <a:t>Quiver</a:t>
            </a:r>
            <a:r>
              <a:rPr sz="700" dirty="0">
                <a:solidFill>
                  <a:srgbClr val="231F20"/>
                </a:solidFill>
                <a:latin typeface="Helvetica Neue"/>
                <a:cs typeface="Helvetica Neue"/>
              </a:rPr>
              <a:t> </a:t>
            </a:r>
            <a:r>
              <a:rPr sz="700" spc="-5" dirty="0">
                <a:solidFill>
                  <a:srgbClr val="231F20"/>
                </a:solidFill>
                <a:latin typeface="Helvetica Neue"/>
                <a:cs typeface="Helvetica Neue"/>
              </a:rPr>
              <a:t>requires </a:t>
            </a:r>
            <a:r>
              <a:rPr sz="700" dirty="0">
                <a:solidFill>
                  <a:srgbClr val="231F20"/>
                </a:solidFill>
                <a:latin typeface="Helvetica Neue"/>
                <a:cs typeface="Helvetica Neue"/>
              </a:rPr>
              <a:t>a  </a:t>
            </a:r>
            <a:r>
              <a:rPr sz="700" spc="-5" dirty="0">
                <a:solidFill>
                  <a:srgbClr val="231F20"/>
                </a:solidFill>
                <a:latin typeface="Helvetica Neue"/>
                <a:cs typeface="Helvetica Neue"/>
              </a:rPr>
              <a:t>backward </a:t>
            </a:r>
            <a:r>
              <a:rPr sz="700" dirty="0">
                <a:solidFill>
                  <a:srgbClr val="231F20"/>
                </a:solidFill>
                <a:latin typeface="Helvetica Neue"/>
                <a:cs typeface="Helvetica Neue"/>
              </a:rPr>
              <a:t>facing camera. Make </a:t>
            </a:r>
            <a:r>
              <a:rPr sz="700" spc="-5" dirty="0">
                <a:solidFill>
                  <a:srgbClr val="231F20"/>
                </a:solidFill>
                <a:latin typeface="Helvetica Neue"/>
                <a:cs typeface="Helvetica Neue"/>
              </a:rPr>
              <a:t>sure </a:t>
            </a:r>
            <a:r>
              <a:rPr sz="700" dirty="0">
                <a:solidFill>
                  <a:srgbClr val="231F20"/>
                </a:solidFill>
                <a:latin typeface="Helvetica Neue"/>
                <a:cs typeface="Helvetica Neue"/>
              </a:rPr>
              <a:t>the page is lying flat and that you </a:t>
            </a:r>
            <a:r>
              <a:rPr sz="700" spc="-5" dirty="0">
                <a:solidFill>
                  <a:srgbClr val="231F20"/>
                </a:solidFill>
                <a:latin typeface="Helvetica Neue"/>
                <a:cs typeface="Helvetica Neue"/>
              </a:rPr>
              <a:t>are  </a:t>
            </a:r>
            <a:r>
              <a:rPr sz="700" dirty="0">
                <a:solidFill>
                  <a:srgbClr val="231F20"/>
                </a:solidFill>
                <a:latin typeface="Helvetica Neue"/>
                <a:cs typeface="Helvetica Neue"/>
              </a:rPr>
              <a:t>scanning in a well lit </a:t>
            </a:r>
            <a:r>
              <a:rPr sz="700" spc="-5" dirty="0">
                <a:solidFill>
                  <a:srgbClr val="231F20"/>
                </a:solidFill>
                <a:latin typeface="Helvetica Neue"/>
                <a:cs typeface="Helvetica Neue"/>
              </a:rPr>
              <a:t>area. </a:t>
            </a:r>
            <a:r>
              <a:rPr sz="700" dirty="0">
                <a:solidFill>
                  <a:srgbClr val="231F20"/>
                </a:solidFill>
                <a:latin typeface="Helvetica Neue"/>
                <a:cs typeface="Helvetica Neue"/>
              </a:rPr>
              <a:t>Make </a:t>
            </a:r>
            <a:r>
              <a:rPr sz="700" spc="-5" dirty="0">
                <a:solidFill>
                  <a:srgbClr val="231F20"/>
                </a:solidFill>
                <a:latin typeface="Helvetica Neue"/>
                <a:cs typeface="Helvetica Neue"/>
              </a:rPr>
              <a:t>sure </a:t>
            </a:r>
            <a:r>
              <a:rPr sz="700" dirty="0">
                <a:solidFill>
                  <a:srgbClr val="231F20"/>
                </a:solidFill>
                <a:latin typeface="Helvetica Neue"/>
                <a:cs typeface="Helvetica Neue"/>
              </a:rPr>
              <a:t>the whole page is</a:t>
            </a:r>
            <a:r>
              <a:rPr sz="700" spc="-20" dirty="0">
                <a:solidFill>
                  <a:srgbClr val="231F20"/>
                </a:solidFill>
                <a:latin typeface="Helvetica Neue"/>
                <a:cs typeface="Helvetica Neue"/>
              </a:rPr>
              <a:t> </a:t>
            </a:r>
            <a:r>
              <a:rPr sz="700" dirty="0">
                <a:solidFill>
                  <a:srgbClr val="231F20"/>
                </a:solidFill>
                <a:latin typeface="Helvetica Neue"/>
                <a:cs typeface="Helvetica Neue"/>
              </a:rPr>
              <a:t>visible.</a:t>
            </a:r>
            <a:endParaRPr lang="en-GB" sz="700" dirty="0">
              <a:solidFill>
                <a:srgbClr val="231F20"/>
              </a:solidFill>
              <a:latin typeface="Helvetica Neue"/>
              <a:cs typeface="Helvetica Neue"/>
            </a:endParaRPr>
          </a:p>
        </p:txBody>
      </p:sp>
      <p:sp>
        <p:nvSpPr>
          <p:cNvPr id="36" name="object 36"/>
          <p:cNvSpPr txBox="1"/>
          <p:nvPr/>
        </p:nvSpPr>
        <p:spPr>
          <a:xfrm>
            <a:off x="7241311" y="5243538"/>
            <a:ext cx="3210789" cy="533479"/>
          </a:xfrm>
          <a:prstGeom prst="rect">
            <a:avLst/>
          </a:prstGeom>
        </p:spPr>
        <p:txBody>
          <a:bodyPr vert="horz" wrap="square" lIns="0" tIns="20320" rIns="0" bIns="0" rtlCol="0">
            <a:spAutoFit/>
          </a:bodyPr>
          <a:lstStyle/>
          <a:p>
            <a:pPr marL="12700" marR="5080">
              <a:lnSpc>
                <a:spcPts val="800"/>
              </a:lnSpc>
              <a:spcBef>
                <a:spcPts val="160"/>
              </a:spcBef>
            </a:pPr>
            <a:r>
              <a:rPr sz="700" dirty="0">
                <a:solidFill>
                  <a:srgbClr val="231F20"/>
                </a:solidFill>
                <a:latin typeface="Helvetica Neue"/>
                <a:cs typeface="Helvetica Neue"/>
              </a:rPr>
              <a:t>Pocket Anatomy is rated 1</a:t>
            </a:r>
            <a:r>
              <a:rPr lang="en-US" sz="700" dirty="0">
                <a:solidFill>
                  <a:srgbClr val="231F20"/>
                </a:solidFill>
                <a:latin typeface="Helvetica Neue"/>
                <a:cs typeface="Helvetica Neue"/>
              </a:rPr>
              <a:t>3</a:t>
            </a:r>
            <a:r>
              <a:rPr sz="700" dirty="0">
                <a:solidFill>
                  <a:srgbClr val="231F20"/>
                </a:solidFill>
                <a:latin typeface="Helvetica Neue"/>
                <a:cs typeface="Helvetica Neue"/>
              </a:rPr>
              <a:t>+ </a:t>
            </a:r>
            <a:r>
              <a:rPr lang="en-GB" sz="700" dirty="0">
                <a:solidFill>
                  <a:srgbClr val="231F20"/>
                </a:solidFill>
                <a:latin typeface="Helvetica Neue"/>
                <a:cs typeface="Helvetica Neue"/>
              </a:rPr>
              <a:t>due to </a:t>
            </a:r>
            <a:r>
              <a:rPr sz="700" spc="-5" dirty="0">
                <a:solidFill>
                  <a:srgbClr val="231F20"/>
                </a:solidFill>
                <a:latin typeface="Helvetica Neue"/>
                <a:cs typeface="Helvetica Neue"/>
              </a:rPr>
              <a:t>‘</a:t>
            </a:r>
            <a:r>
              <a:rPr lang="en-US" sz="700" spc="-5" dirty="0">
                <a:solidFill>
                  <a:srgbClr val="231F20"/>
                </a:solidFill>
                <a:latin typeface="Helvetica Neue"/>
                <a:cs typeface="Helvetica Neue"/>
              </a:rPr>
              <a:t>i</a:t>
            </a:r>
            <a:r>
              <a:rPr sz="700" spc="-5" dirty="0">
                <a:solidFill>
                  <a:srgbClr val="231F20"/>
                </a:solidFill>
                <a:latin typeface="Helvetica Neue"/>
                <a:cs typeface="Helvetica Neue"/>
              </a:rPr>
              <a:t>nfrequent </a:t>
            </a:r>
            <a:r>
              <a:rPr lang="en-US" sz="700" spc="-5" dirty="0">
                <a:solidFill>
                  <a:srgbClr val="231F20"/>
                </a:solidFill>
                <a:latin typeface="Helvetica Neue"/>
                <a:cs typeface="Helvetica Neue"/>
              </a:rPr>
              <a:t>m</a:t>
            </a:r>
            <a:r>
              <a:rPr sz="700" dirty="0">
                <a:solidFill>
                  <a:srgbClr val="231F20"/>
                </a:solidFill>
                <a:latin typeface="Helvetica Neue"/>
                <a:cs typeface="Helvetica Neue"/>
              </a:rPr>
              <a:t>edical</a:t>
            </a:r>
            <a:r>
              <a:rPr lang="en-US" sz="700" dirty="0">
                <a:solidFill>
                  <a:srgbClr val="231F20"/>
                </a:solidFill>
                <a:latin typeface="Helvetica Neue"/>
                <a:cs typeface="Helvetica Neue"/>
              </a:rPr>
              <a:t> </a:t>
            </a:r>
            <a:r>
              <a:rPr lang="en-GB" sz="700" dirty="0">
                <a:solidFill>
                  <a:srgbClr val="231F20"/>
                </a:solidFill>
                <a:latin typeface="Helvetica Neue"/>
                <a:cs typeface="Helvetica Neue"/>
              </a:rPr>
              <a:t>treatment</a:t>
            </a:r>
            <a:r>
              <a:rPr sz="700" dirty="0">
                <a:solidFill>
                  <a:srgbClr val="231F20"/>
                </a:solidFill>
                <a:latin typeface="Helvetica Neue"/>
                <a:cs typeface="Helvetica Neue"/>
              </a:rPr>
              <a:t> information’. It </a:t>
            </a:r>
            <a:r>
              <a:rPr lang="en-GB" sz="700" dirty="0">
                <a:solidFill>
                  <a:srgbClr val="231F20"/>
                </a:solidFill>
                <a:latin typeface="Helvetica Neue"/>
                <a:cs typeface="Helvetica Neue"/>
              </a:rPr>
              <a:t>also </a:t>
            </a:r>
            <a:r>
              <a:rPr sz="700" dirty="0">
                <a:solidFill>
                  <a:srgbClr val="231F20"/>
                </a:solidFill>
                <a:latin typeface="Helvetica Neue"/>
                <a:cs typeface="Helvetica Neue"/>
              </a:rPr>
              <a:t>show</a:t>
            </a:r>
            <a:r>
              <a:rPr lang="en-GB" sz="700" dirty="0">
                <a:solidFill>
                  <a:srgbClr val="231F20"/>
                </a:solidFill>
                <a:latin typeface="Helvetica Neue"/>
                <a:cs typeface="Helvetica Neue"/>
              </a:rPr>
              <a:t>s</a:t>
            </a:r>
            <a:r>
              <a:rPr sz="700" dirty="0">
                <a:solidFill>
                  <a:srgbClr val="231F20"/>
                </a:solidFill>
                <a:latin typeface="Helvetica Neue"/>
                <a:cs typeface="Helvetica Neue"/>
              </a:rPr>
              <a:t> both a male and female computer generated  model without clothes on in which you can see a model of their full</a:t>
            </a:r>
            <a:r>
              <a:rPr sz="700" spc="-75" dirty="0">
                <a:solidFill>
                  <a:srgbClr val="231F20"/>
                </a:solidFill>
                <a:latin typeface="Helvetica Neue"/>
                <a:cs typeface="Helvetica Neue"/>
              </a:rPr>
              <a:t> </a:t>
            </a:r>
            <a:r>
              <a:rPr sz="700" spc="-10" dirty="0">
                <a:solidFill>
                  <a:srgbClr val="231F20"/>
                </a:solidFill>
                <a:latin typeface="Helvetica Neue"/>
                <a:cs typeface="Helvetica Neue"/>
              </a:rPr>
              <a:t>anatomy.  </a:t>
            </a:r>
            <a:r>
              <a:rPr sz="700" dirty="0">
                <a:solidFill>
                  <a:srgbClr val="231F20"/>
                </a:solidFill>
                <a:latin typeface="Helvetica Neue"/>
                <a:cs typeface="Helvetica Neue"/>
              </a:rPr>
              <a:t>This app is part of the optional apps in the Health and Inclusion lesson so please do not use it if you feel it is unsuitable for your</a:t>
            </a:r>
            <a:r>
              <a:rPr sz="700" spc="-40" dirty="0">
                <a:solidFill>
                  <a:srgbClr val="231F20"/>
                </a:solidFill>
                <a:latin typeface="Helvetica Neue"/>
                <a:cs typeface="Helvetica Neue"/>
              </a:rPr>
              <a:t> </a:t>
            </a:r>
            <a:r>
              <a:rPr sz="700" dirty="0">
                <a:solidFill>
                  <a:srgbClr val="231F20"/>
                </a:solidFill>
                <a:latin typeface="Helvetica Neue"/>
                <a:cs typeface="Helvetica Neue"/>
              </a:rPr>
              <a:t>students.</a:t>
            </a:r>
            <a:endParaRPr sz="700" dirty="0">
              <a:latin typeface="Helvetica Neue"/>
              <a:cs typeface="Helvetica Neue"/>
            </a:endParaRPr>
          </a:p>
        </p:txBody>
      </p:sp>
      <p:sp>
        <p:nvSpPr>
          <p:cNvPr id="38" name="object 38"/>
          <p:cNvSpPr txBox="1"/>
          <p:nvPr/>
        </p:nvSpPr>
        <p:spPr>
          <a:xfrm>
            <a:off x="7241311" y="5838825"/>
            <a:ext cx="3210788" cy="533479"/>
          </a:xfrm>
          <a:prstGeom prst="rect">
            <a:avLst/>
          </a:prstGeom>
        </p:spPr>
        <p:txBody>
          <a:bodyPr vert="horz" wrap="square" lIns="0" tIns="20320" rIns="0" bIns="0" rtlCol="0">
            <a:spAutoFit/>
          </a:bodyPr>
          <a:lstStyle/>
          <a:p>
            <a:pPr marL="12700" marR="88265">
              <a:lnSpc>
                <a:spcPts val="800"/>
              </a:lnSpc>
            </a:pPr>
            <a:r>
              <a:rPr lang="en-GB" sz="700" dirty="0">
                <a:solidFill>
                  <a:srgbClr val="231F20"/>
                </a:solidFill>
                <a:latin typeface="Helvetica Neue"/>
                <a:cs typeface="Helvetica Neue"/>
              </a:rPr>
              <a:t>Some features require newer devices and newer </a:t>
            </a:r>
            <a:r>
              <a:rPr lang="en-GB" sz="700" dirty="0" err="1">
                <a:solidFill>
                  <a:srgbClr val="231F20"/>
                </a:solidFill>
                <a:latin typeface="Helvetica Neue"/>
                <a:cs typeface="Helvetica Neue"/>
              </a:rPr>
              <a:t>verisons</a:t>
            </a:r>
            <a:r>
              <a:rPr lang="en-GB" sz="700" dirty="0">
                <a:solidFill>
                  <a:srgbClr val="231F20"/>
                </a:solidFill>
                <a:latin typeface="Helvetica Neue"/>
                <a:cs typeface="Helvetica Neue"/>
              </a:rPr>
              <a:t> of </a:t>
            </a:r>
            <a:r>
              <a:rPr lang="en-GB" sz="700" dirty="0" err="1">
                <a:solidFill>
                  <a:srgbClr val="231F20"/>
                </a:solidFill>
                <a:latin typeface="Helvetica Neue"/>
                <a:cs typeface="Helvetica Neue"/>
              </a:rPr>
              <a:t>iPadOS</a:t>
            </a:r>
            <a:r>
              <a:rPr lang="en-GB" sz="700" dirty="0">
                <a:solidFill>
                  <a:srgbClr val="231F20"/>
                </a:solidFill>
                <a:latin typeface="Helvetica Neue"/>
                <a:cs typeface="Helvetica Neue"/>
              </a:rPr>
              <a:t>.</a:t>
            </a:r>
          </a:p>
          <a:p>
            <a:pPr marL="12700" marR="88265">
              <a:lnSpc>
                <a:spcPts val="800"/>
              </a:lnSpc>
            </a:pPr>
            <a:r>
              <a:rPr sz="700" dirty="0">
                <a:solidFill>
                  <a:srgbClr val="231F20"/>
                </a:solidFill>
                <a:latin typeface="Helvetica Neue"/>
                <a:cs typeface="Helvetica Neue"/>
              </a:rPr>
              <a:t>If choose to you use this app, please model it to the class </a:t>
            </a:r>
            <a:r>
              <a:rPr sz="700" spc="-5" dirty="0">
                <a:solidFill>
                  <a:srgbClr val="231F20"/>
                </a:solidFill>
                <a:latin typeface="Helvetica Neue"/>
                <a:cs typeface="Helvetica Neue"/>
              </a:rPr>
              <a:t>through </a:t>
            </a:r>
            <a:r>
              <a:rPr sz="700" dirty="0">
                <a:solidFill>
                  <a:srgbClr val="231F20"/>
                </a:solidFill>
                <a:latin typeface="Helvetica Neue"/>
                <a:cs typeface="Helvetica Neue"/>
              </a:rPr>
              <a:t>a</a:t>
            </a:r>
            <a:r>
              <a:rPr sz="700" spc="-75" dirty="0">
                <a:solidFill>
                  <a:srgbClr val="231F20"/>
                </a:solidFill>
                <a:latin typeface="Helvetica Neue"/>
                <a:cs typeface="Helvetica Neue"/>
              </a:rPr>
              <a:t> </a:t>
            </a:r>
            <a:r>
              <a:rPr sz="700" dirty="0">
                <a:solidFill>
                  <a:srgbClr val="231F20"/>
                </a:solidFill>
                <a:latin typeface="Helvetica Neue"/>
                <a:cs typeface="Helvetica Neue"/>
              </a:rPr>
              <a:t>teachers  device to </a:t>
            </a:r>
            <a:r>
              <a:rPr sz="700" spc="-5" dirty="0">
                <a:solidFill>
                  <a:srgbClr val="231F20"/>
                </a:solidFill>
                <a:latin typeface="Helvetica Neue"/>
                <a:cs typeface="Helvetica Neue"/>
              </a:rPr>
              <a:t>ensure </a:t>
            </a:r>
            <a:r>
              <a:rPr sz="700" dirty="0">
                <a:solidFill>
                  <a:srgbClr val="231F20"/>
                </a:solidFill>
                <a:latin typeface="Helvetica Neue"/>
                <a:cs typeface="Helvetica Neue"/>
              </a:rPr>
              <a:t>the students do not make a </a:t>
            </a:r>
            <a:r>
              <a:rPr sz="700" spc="-5" dirty="0">
                <a:solidFill>
                  <a:srgbClr val="231F20"/>
                </a:solidFill>
                <a:latin typeface="Helvetica Neue"/>
                <a:cs typeface="Helvetica Neue"/>
              </a:rPr>
              <a:t>profile </a:t>
            </a:r>
            <a:r>
              <a:rPr sz="700" dirty="0">
                <a:solidFill>
                  <a:srgbClr val="231F20"/>
                </a:solidFill>
                <a:latin typeface="Helvetica Neue"/>
                <a:cs typeface="Helvetica Neue"/>
              </a:rPr>
              <a:t>or enter a</a:t>
            </a:r>
            <a:r>
              <a:rPr sz="700" spc="-45" dirty="0">
                <a:solidFill>
                  <a:srgbClr val="231F20"/>
                </a:solidFill>
                <a:latin typeface="Helvetica Neue"/>
                <a:cs typeface="Helvetica Neue"/>
              </a:rPr>
              <a:t> </a:t>
            </a:r>
            <a:r>
              <a:rPr sz="700" dirty="0">
                <a:solidFill>
                  <a:srgbClr val="231F20"/>
                </a:solidFill>
                <a:latin typeface="Helvetica Neue"/>
                <a:cs typeface="Helvetica Neue"/>
              </a:rPr>
              <a:t>competition.</a:t>
            </a:r>
            <a:endParaRPr sz="700" dirty="0">
              <a:latin typeface="Helvetica Neue"/>
              <a:cs typeface="Helvetica Neue"/>
            </a:endParaRPr>
          </a:p>
          <a:p>
            <a:pPr marL="12700" marR="74930">
              <a:lnSpc>
                <a:spcPts val="800"/>
              </a:lnSpc>
            </a:pPr>
            <a:r>
              <a:rPr sz="700" dirty="0">
                <a:solidFill>
                  <a:srgbClr val="231F20"/>
                </a:solidFill>
                <a:latin typeface="Helvetica Neue"/>
                <a:cs typeface="Helvetica Neue"/>
              </a:rPr>
              <a:t>If you would </a:t>
            </a:r>
            <a:r>
              <a:rPr sz="700" spc="-5" dirty="0">
                <a:solidFill>
                  <a:srgbClr val="231F20"/>
                </a:solidFill>
                <a:latin typeface="Helvetica Neue"/>
                <a:cs typeface="Helvetica Neue"/>
              </a:rPr>
              <a:t>prefer </a:t>
            </a:r>
            <a:r>
              <a:rPr sz="700" dirty="0">
                <a:solidFill>
                  <a:srgbClr val="231F20"/>
                </a:solidFill>
                <a:latin typeface="Helvetica Neue"/>
                <a:cs typeface="Helvetica Neue"/>
              </a:rPr>
              <a:t>not to use the app then you could show the </a:t>
            </a:r>
            <a:r>
              <a:rPr lang="en-GB" sz="700" spc="-5" dirty="0">
                <a:solidFill>
                  <a:srgbClr val="231F20"/>
                </a:solidFill>
                <a:latin typeface="Helvetica Neue"/>
                <a:cs typeface="Helvetica Neue"/>
              </a:rPr>
              <a:t>students</a:t>
            </a:r>
            <a:r>
              <a:rPr sz="700" spc="-5" dirty="0">
                <a:solidFill>
                  <a:srgbClr val="231F20"/>
                </a:solidFill>
                <a:latin typeface="Helvetica Neue"/>
                <a:cs typeface="Helvetica Neue"/>
              </a:rPr>
              <a:t> </a:t>
            </a:r>
            <a:r>
              <a:rPr sz="700" dirty="0">
                <a:solidFill>
                  <a:srgbClr val="231F20"/>
                </a:solidFill>
                <a:latin typeface="Helvetica Neue"/>
                <a:cs typeface="Helvetica Neue"/>
              </a:rPr>
              <a:t>a</a:t>
            </a:r>
            <a:r>
              <a:rPr sz="700" spc="-50" dirty="0">
                <a:solidFill>
                  <a:srgbClr val="231F20"/>
                </a:solidFill>
                <a:latin typeface="Helvetica Neue"/>
                <a:cs typeface="Helvetica Neue"/>
              </a:rPr>
              <a:t> </a:t>
            </a:r>
            <a:r>
              <a:rPr sz="700" dirty="0">
                <a:solidFill>
                  <a:srgbClr val="231F20"/>
                </a:solidFill>
                <a:latin typeface="Helvetica Neue"/>
                <a:cs typeface="Helvetica Neue"/>
              </a:rPr>
              <a:t>clip </a:t>
            </a:r>
            <a:r>
              <a:rPr sz="700" spc="-5" dirty="0">
                <a:solidFill>
                  <a:srgbClr val="231F20"/>
                </a:solidFill>
                <a:latin typeface="Helvetica Neue"/>
                <a:cs typeface="Helvetica Neue"/>
              </a:rPr>
              <a:t>from </a:t>
            </a:r>
            <a:r>
              <a:rPr sz="700" dirty="0">
                <a:solidFill>
                  <a:srgbClr val="231F20"/>
                </a:solidFill>
                <a:latin typeface="Helvetica Neue"/>
                <a:cs typeface="Helvetica Neue"/>
              </a:rPr>
              <a:t>the Apple Launch which explains </a:t>
            </a:r>
            <a:r>
              <a:rPr lang="en-GB" sz="700" dirty="0">
                <a:solidFill>
                  <a:srgbClr val="231F20"/>
                </a:solidFill>
                <a:latin typeface="Helvetica Neue"/>
                <a:cs typeface="Helvetica Neue"/>
              </a:rPr>
              <a:t>how the app is used and its </a:t>
            </a:r>
            <a:r>
              <a:rPr sz="700" dirty="0">
                <a:solidFill>
                  <a:srgbClr val="231F20"/>
                </a:solidFill>
                <a:latin typeface="Helvetica Neue"/>
                <a:cs typeface="Helvetica Neue"/>
              </a:rPr>
              <a:t>potential.</a:t>
            </a:r>
            <a:endParaRPr sz="700" dirty="0">
              <a:latin typeface="Helvetica Neue"/>
              <a:cs typeface="Helvetica Neue"/>
            </a:endParaRPr>
          </a:p>
        </p:txBody>
      </p:sp>
      <p:sp>
        <p:nvSpPr>
          <p:cNvPr id="40" name="object 40"/>
          <p:cNvSpPr txBox="1"/>
          <p:nvPr/>
        </p:nvSpPr>
        <p:spPr>
          <a:xfrm>
            <a:off x="4230808" y="2198481"/>
            <a:ext cx="1002030" cy="132080"/>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Not available on</a:t>
            </a:r>
            <a:r>
              <a:rPr sz="700" spc="-70" dirty="0">
                <a:solidFill>
                  <a:srgbClr val="231F20"/>
                </a:solidFill>
                <a:latin typeface="Helvetica Neue"/>
                <a:cs typeface="Helvetica Neue"/>
              </a:rPr>
              <a:t> </a:t>
            </a:r>
            <a:r>
              <a:rPr sz="700" spc="-5" dirty="0">
                <a:solidFill>
                  <a:srgbClr val="231F20"/>
                </a:solidFill>
                <a:latin typeface="Helvetica Neue"/>
                <a:cs typeface="Helvetica Neue"/>
              </a:rPr>
              <a:t>Android</a:t>
            </a:r>
            <a:endParaRPr sz="700" dirty="0">
              <a:latin typeface="Helvetica Neue"/>
              <a:cs typeface="Helvetica Neue"/>
            </a:endParaRPr>
          </a:p>
        </p:txBody>
      </p:sp>
      <p:sp>
        <p:nvSpPr>
          <p:cNvPr id="41" name="object 41"/>
          <p:cNvSpPr txBox="1"/>
          <p:nvPr/>
        </p:nvSpPr>
        <p:spPr>
          <a:xfrm>
            <a:off x="4230808" y="2730957"/>
            <a:ext cx="1002030" cy="132080"/>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Not available on</a:t>
            </a:r>
            <a:r>
              <a:rPr sz="700" spc="-70" dirty="0">
                <a:solidFill>
                  <a:srgbClr val="231F20"/>
                </a:solidFill>
                <a:latin typeface="Helvetica Neue"/>
                <a:cs typeface="Helvetica Neue"/>
              </a:rPr>
              <a:t> </a:t>
            </a:r>
            <a:r>
              <a:rPr sz="700" spc="-5" dirty="0">
                <a:solidFill>
                  <a:srgbClr val="231F20"/>
                </a:solidFill>
                <a:latin typeface="Helvetica Neue"/>
                <a:cs typeface="Helvetica Neue"/>
              </a:rPr>
              <a:t>Android</a:t>
            </a:r>
            <a:endParaRPr sz="700">
              <a:latin typeface="Helvetica Neue"/>
              <a:cs typeface="Helvetica Neue"/>
            </a:endParaRPr>
          </a:p>
        </p:txBody>
      </p:sp>
      <p:sp>
        <p:nvSpPr>
          <p:cNvPr id="42" name="object 42"/>
          <p:cNvSpPr txBox="1"/>
          <p:nvPr/>
        </p:nvSpPr>
        <p:spPr>
          <a:xfrm>
            <a:off x="4230808" y="3137319"/>
            <a:ext cx="1792605" cy="120546"/>
          </a:xfrm>
          <a:prstGeom prst="rect">
            <a:avLst/>
          </a:prstGeom>
        </p:spPr>
        <p:txBody>
          <a:bodyPr vert="horz" wrap="square" lIns="0" tIns="12700" rIns="0" bIns="0" rtlCol="0">
            <a:spAutoFit/>
          </a:bodyPr>
          <a:lstStyle/>
          <a:p>
            <a:pPr marL="12700">
              <a:lnSpc>
                <a:spcPct val="100000"/>
              </a:lnSpc>
              <a:spcBef>
                <a:spcPts val="100"/>
              </a:spcBef>
            </a:pPr>
            <a:r>
              <a:rPr lang="en-GB" sz="700" spc="-5" dirty="0">
                <a:solidFill>
                  <a:srgbClr val="231F20"/>
                </a:solidFill>
                <a:latin typeface="Helvetica Neue"/>
                <a:cs typeface="Helvetica Neue"/>
              </a:rPr>
              <a:t>Requires </a:t>
            </a:r>
            <a:r>
              <a:rPr sz="700" spc="-5" dirty="0">
                <a:solidFill>
                  <a:srgbClr val="231F20"/>
                </a:solidFill>
                <a:latin typeface="Helvetica Neue"/>
                <a:cs typeface="Helvetica Neue"/>
              </a:rPr>
              <a:t>Android </a:t>
            </a:r>
            <a:r>
              <a:rPr sz="700" dirty="0">
                <a:solidFill>
                  <a:srgbClr val="231F20"/>
                </a:solidFill>
                <a:latin typeface="Helvetica Neue"/>
                <a:cs typeface="Helvetica Neue"/>
              </a:rPr>
              <a:t>7.0 </a:t>
            </a:r>
            <a:r>
              <a:rPr lang="en-GB" sz="700" dirty="0">
                <a:solidFill>
                  <a:srgbClr val="231F20"/>
                </a:solidFill>
                <a:latin typeface="Helvetica Neue"/>
                <a:cs typeface="Helvetica Neue"/>
              </a:rPr>
              <a:t>and up</a:t>
            </a:r>
            <a:endParaRPr sz="700" dirty="0">
              <a:latin typeface="Helvetica Neue"/>
              <a:cs typeface="Helvetica Neue"/>
            </a:endParaRPr>
          </a:p>
        </p:txBody>
      </p:sp>
      <p:sp>
        <p:nvSpPr>
          <p:cNvPr id="44" name="object 44"/>
          <p:cNvSpPr txBox="1"/>
          <p:nvPr/>
        </p:nvSpPr>
        <p:spPr>
          <a:xfrm>
            <a:off x="4230808" y="3594455"/>
            <a:ext cx="1781175" cy="120546"/>
          </a:xfrm>
          <a:prstGeom prst="rect">
            <a:avLst/>
          </a:prstGeom>
        </p:spPr>
        <p:txBody>
          <a:bodyPr vert="horz" wrap="square" lIns="0" tIns="12700" rIns="0" bIns="0" rtlCol="0">
            <a:spAutoFit/>
          </a:bodyPr>
          <a:lstStyle/>
          <a:p>
            <a:pPr marL="12700">
              <a:lnSpc>
                <a:spcPct val="100000"/>
              </a:lnSpc>
              <a:spcBef>
                <a:spcPts val="100"/>
              </a:spcBef>
            </a:pPr>
            <a:r>
              <a:rPr lang="en-GB" sz="700" spc="-5" dirty="0">
                <a:solidFill>
                  <a:srgbClr val="231F20"/>
                </a:solidFill>
                <a:latin typeface="Helvetica Neue"/>
                <a:cs typeface="Helvetica Neue"/>
              </a:rPr>
              <a:t>Requires Android 8</a:t>
            </a:r>
            <a:r>
              <a:rPr lang="en-GB" sz="700" dirty="0">
                <a:solidFill>
                  <a:srgbClr val="231F20"/>
                </a:solidFill>
                <a:latin typeface="Helvetica Neue"/>
                <a:cs typeface="Helvetica Neue"/>
              </a:rPr>
              <a:t>.0 and up</a:t>
            </a:r>
            <a:endParaRPr lang="en-GB" sz="700" dirty="0">
              <a:latin typeface="Helvetica Neue"/>
              <a:cs typeface="Helvetica Neue"/>
            </a:endParaRPr>
          </a:p>
        </p:txBody>
      </p:sp>
      <p:sp>
        <p:nvSpPr>
          <p:cNvPr id="45" name="object 45"/>
          <p:cNvSpPr txBox="1"/>
          <p:nvPr/>
        </p:nvSpPr>
        <p:spPr>
          <a:xfrm>
            <a:off x="4230802" y="4906776"/>
            <a:ext cx="1268292" cy="120546"/>
          </a:xfrm>
          <a:prstGeom prst="rect">
            <a:avLst/>
          </a:prstGeom>
        </p:spPr>
        <p:txBody>
          <a:bodyPr vert="horz" wrap="square" lIns="0" tIns="12700" rIns="0" bIns="0" rtlCol="0">
            <a:spAutoFit/>
          </a:bodyPr>
          <a:lstStyle/>
          <a:p>
            <a:pPr marL="12700">
              <a:lnSpc>
                <a:spcPct val="100000"/>
              </a:lnSpc>
              <a:spcBef>
                <a:spcPts val="100"/>
              </a:spcBef>
            </a:pPr>
            <a:r>
              <a:rPr lang="en-GB" sz="700" spc="-5" dirty="0">
                <a:solidFill>
                  <a:srgbClr val="231F20"/>
                </a:solidFill>
                <a:latin typeface="Helvetica Neue"/>
                <a:cs typeface="Helvetica Neue"/>
              </a:rPr>
              <a:t>Not available on Android</a:t>
            </a:r>
            <a:endParaRPr lang="en-GB" sz="700" dirty="0">
              <a:latin typeface="Helvetica Neue"/>
              <a:cs typeface="Helvetica Neue"/>
            </a:endParaRPr>
          </a:p>
        </p:txBody>
      </p:sp>
      <p:sp>
        <p:nvSpPr>
          <p:cNvPr id="46" name="object 46"/>
          <p:cNvSpPr txBox="1"/>
          <p:nvPr/>
        </p:nvSpPr>
        <p:spPr>
          <a:xfrm>
            <a:off x="4230802" y="5440176"/>
            <a:ext cx="1026794" cy="120546"/>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Not available on</a:t>
            </a:r>
            <a:r>
              <a:rPr sz="700" spc="-65" dirty="0">
                <a:solidFill>
                  <a:srgbClr val="231F20"/>
                </a:solidFill>
                <a:latin typeface="Helvetica Neue"/>
                <a:cs typeface="Helvetica Neue"/>
              </a:rPr>
              <a:t> </a:t>
            </a:r>
            <a:r>
              <a:rPr sz="700" spc="-5" dirty="0">
                <a:solidFill>
                  <a:srgbClr val="231F20"/>
                </a:solidFill>
                <a:latin typeface="Helvetica Neue"/>
                <a:cs typeface="Helvetica Neue"/>
              </a:rPr>
              <a:t>Android</a:t>
            </a:r>
            <a:endParaRPr sz="700" dirty="0">
              <a:latin typeface="Helvetica Neue"/>
              <a:cs typeface="Helvetica Neue"/>
            </a:endParaRPr>
          </a:p>
        </p:txBody>
      </p:sp>
      <p:sp>
        <p:nvSpPr>
          <p:cNvPr id="48" name="object 48"/>
          <p:cNvSpPr txBox="1"/>
          <p:nvPr/>
        </p:nvSpPr>
        <p:spPr>
          <a:xfrm>
            <a:off x="4243502" y="6011813"/>
            <a:ext cx="1026794" cy="120546"/>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Not available on</a:t>
            </a:r>
            <a:r>
              <a:rPr sz="700" spc="-65" dirty="0">
                <a:solidFill>
                  <a:srgbClr val="231F20"/>
                </a:solidFill>
                <a:latin typeface="Helvetica Neue"/>
                <a:cs typeface="Helvetica Neue"/>
              </a:rPr>
              <a:t> </a:t>
            </a:r>
            <a:r>
              <a:rPr sz="700" spc="-5" dirty="0">
                <a:solidFill>
                  <a:srgbClr val="231F20"/>
                </a:solidFill>
                <a:latin typeface="Helvetica Neue"/>
                <a:cs typeface="Helvetica Neue"/>
              </a:rPr>
              <a:t>Android</a:t>
            </a:r>
            <a:endParaRPr sz="700" dirty="0">
              <a:latin typeface="Helvetica Neue"/>
              <a:cs typeface="Helvetica Neue"/>
            </a:endParaRPr>
          </a:p>
        </p:txBody>
      </p:sp>
      <p:sp>
        <p:nvSpPr>
          <p:cNvPr id="49" name="object 49"/>
          <p:cNvSpPr/>
          <p:nvPr/>
        </p:nvSpPr>
        <p:spPr>
          <a:xfrm>
            <a:off x="6074994" y="359994"/>
            <a:ext cx="4257001" cy="1206017"/>
          </a:xfrm>
          <a:prstGeom prst="rect">
            <a:avLst/>
          </a:prstGeom>
          <a:blipFill>
            <a:blip r:embed="rId3" cstate="print"/>
            <a:stretch>
              <a:fillRect/>
            </a:stretch>
          </a:blipFill>
        </p:spPr>
        <p:txBody>
          <a:bodyPr wrap="square" lIns="0" tIns="0" rIns="0" bIns="0" rtlCol="0"/>
          <a:lstStyle/>
          <a:p>
            <a:endParaRPr/>
          </a:p>
        </p:txBody>
      </p:sp>
      <p:sp>
        <p:nvSpPr>
          <p:cNvPr id="51" name="object 51"/>
          <p:cNvSpPr/>
          <p:nvPr/>
        </p:nvSpPr>
        <p:spPr>
          <a:xfrm>
            <a:off x="359994" y="3029895"/>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53" name="object 53"/>
          <p:cNvSpPr/>
          <p:nvPr/>
        </p:nvSpPr>
        <p:spPr>
          <a:xfrm>
            <a:off x="359994" y="5216525"/>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54" name="object 54"/>
          <p:cNvSpPr/>
          <p:nvPr/>
        </p:nvSpPr>
        <p:spPr>
          <a:xfrm>
            <a:off x="360000" y="2572695"/>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55" name="object 55"/>
          <p:cNvSpPr/>
          <p:nvPr/>
        </p:nvSpPr>
        <p:spPr>
          <a:xfrm>
            <a:off x="360000" y="3487095"/>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56" name="object 56"/>
          <p:cNvSpPr/>
          <p:nvPr/>
        </p:nvSpPr>
        <p:spPr>
          <a:xfrm>
            <a:off x="359994" y="4113058"/>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57" name="object 57"/>
          <p:cNvSpPr/>
          <p:nvPr/>
        </p:nvSpPr>
        <p:spPr>
          <a:xfrm>
            <a:off x="359994" y="5814021"/>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59" name="object 59"/>
          <p:cNvSpPr/>
          <p:nvPr/>
        </p:nvSpPr>
        <p:spPr>
          <a:xfrm>
            <a:off x="360000" y="6471117"/>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60" name="object 60"/>
          <p:cNvSpPr txBox="1"/>
          <p:nvPr/>
        </p:nvSpPr>
        <p:spPr>
          <a:xfrm>
            <a:off x="359993" y="1695615"/>
            <a:ext cx="9972001" cy="339195"/>
          </a:xfrm>
          <a:prstGeom prst="rect">
            <a:avLst/>
          </a:prstGeom>
          <a:solidFill>
            <a:srgbClr val="25408F"/>
          </a:solidFill>
        </p:spPr>
        <p:txBody>
          <a:bodyPr vert="horz" wrap="square" lIns="0" tIns="97155" rIns="0" bIns="0" rtlCol="0">
            <a:spAutoFit/>
          </a:bodyPr>
          <a:lstStyle/>
          <a:p>
            <a:pPr marL="71755">
              <a:lnSpc>
                <a:spcPct val="100000"/>
              </a:lnSpc>
              <a:spcBef>
                <a:spcPts val="765"/>
              </a:spcBef>
              <a:tabLst>
                <a:tab pos="1556385" algn="l"/>
                <a:tab pos="2231390" algn="l"/>
                <a:tab pos="3878579" algn="l"/>
                <a:tab pos="6159500" algn="l"/>
                <a:tab pos="6911340" algn="l"/>
              </a:tabLst>
            </a:pPr>
            <a:r>
              <a:rPr sz="800" b="1" dirty="0">
                <a:solidFill>
                  <a:srgbClr val="FFFFFF"/>
                </a:solidFill>
                <a:latin typeface="Poppins"/>
                <a:cs typeface="Poppins"/>
              </a:rPr>
              <a:t>Lesson and App	</a:t>
            </a:r>
            <a:r>
              <a:rPr lang="en-GB" sz="800" b="1" dirty="0">
                <a:solidFill>
                  <a:srgbClr val="FFFFFF"/>
                </a:solidFill>
                <a:latin typeface="Poppins"/>
                <a:cs typeface="Poppins"/>
              </a:rPr>
              <a:t>   </a:t>
            </a:r>
            <a:r>
              <a:rPr sz="800" b="1" dirty="0">
                <a:solidFill>
                  <a:srgbClr val="FFFFFF"/>
                </a:solidFill>
                <a:latin typeface="Poppins"/>
                <a:cs typeface="Poppins"/>
              </a:rPr>
              <a:t>Icon	Apple Compatible Tablets	Android</a:t>
            </a:r>
            <a:r>
              <a:rPr sz="800" b="1" spc="-5" dirty="0">
                <a:solidFill>
                  <a:srgbClr val="FFFFFF"/>
                </a:solidFill>
                <a:latin typeface="Poppins"/>
                <a:cs typeface="Poppins"/>
              </a:rPr>
              <a:t> </a:t>
            </a:r>
            <a:r>
              <a:rPr sz="800" b="1" dirty="0">
                <a:solidFill>
                  <a:srgbClr val="FFFFFF"/>
                </a:solidFill>
                <a:latin typeface="Poppins"/>
                <a:cs typeface="Poppins"/>
              </a:rPr>
              <a:t>Compatible</a:t>
            </a:r>
            <a:r>
              <a:rPr sz="800" b="1" spc="-5" dirty="0">
                <a:solidFill>
                  <a:srgbClr val="FFFFFF"/>
                </a:solidFill>
                <a:latin typeface="Poppins"/>
                <a:cs typeface="Poppins"/>
              </a:rPr>
              <a:t> </a:t>
            </a:r>
            <a:r>
              <a:rPr sz="800" b="1" dirty="0">
                <a:solidFill>
                  <a:srgbClr val="FFFFFF"/>
                </a:solidFill>
                <a:latin typeface="Poppins"/>
                <a:cs typeface="Poppins"/>
              </a:rPr>
              <a:t>Tablets	Age Rating	Notes</a:t>
            </a:r>
            <a:endParaRPr lang="en-GB" sz="200" b="1" dirty="0">
              <a:solidFill>
                <a:srgbClr val="FFFFFF"/>
              </a:solidFill>
              <a:latin typeface="Poppins"/>
              <a:cs typeface="Poppins"/>
            </a:endParaRPr>
          </a:p>
          <a:p>
            <a:pPr marL="71755">
              <a:lnSpc>
                <a:spcPct val="100000"/>
              </a:lnSpc>
              <a:spcBef>
                <a:spcPts val="765"/>
              </a:spcBef>
              <a:tabLst>
                <a:tab pos="1556385" algn="l"/>
                <a:tab pos="2231390" algn="l"/>
                <a:tab pos="3878579" algn="l"/>
                <a:tab pos="6159500" algn="l"/>
                <a:tab pos="6911340" algn="l"/>
              </a:tabLst>
            </a:pPr>
            <a:endParaRPr lang="en-GB" sz="100" b="1" dirty="0">
              <a:solidFill>
                <a:srgbClr val="FFFFFF"/>
              </a:solidFill>
              <a:latin typeface="Poppins"/>
              <a:cs typeface="Poppins"/>
            </a:endParaRPr>
          </a:p>
        </p:txBody>
      </p:sp>
      <p:sp>
        <p:nvSpPr>
          <p:cNvPr id="63" name="object 63"/>
          <p:cNvSpPr/>
          <p:nvPr/>
        </p:nvSpPr>
        <p:spPr>
          <a:xfrm>
            <a:off x="1938891" y="2617569"/>
            <a:ext cx="378713" cy="378713"/>
          </a:xfrm>
          <a:prstGeom prst="rect">
            <a:avLst/>
          </a:prstGeom>
          <a:blipFill>
            <a:blip r:embed="rId4" cstate="print"/>
            <a:stretch>
              <a:fillRect/>
            </a:stretch>
          </a:blipFill>
        </p:spPr>
        <p:txBody>
          <a:bodyPr wrap="square" lIns="0" tIns="0" rIns="0" bIns="0" rtlCol="0"/>
          <a:lstStyle/>
          <a:p>
            <a:endParaRPr/>
          </a:p>
        </p:txBody>
      </p:sp>
      <p:sp>
        <p:nvSpPr>
          <p:cNvPr id="64" name="object 64"/>
          <p:cNvSpPr/>
          <p:nvPr/>
        </p:nvSpPr>
        <p:spPr>
          <a:xfrm>
            <a:off x="1938891" y="3076261"/>
            <a:ext cx="379514" cy="378711"/>
          </a:xfrm>
          <a:prstGeom prst="rect">
            <a:avLst/>
          </a:prstGeom>
          <a:blipFill>
            <a:blip r:embed="rId5" cstate="print"/>
            <a:stretch>
              <a:fillRect/>
            </a:stretch>
          </a:blipFill>
        </p:spPr>
        <p:txBody>
          <a:bodyPr wrap="square" lIns="0" tIns="0" rIns="0" bIns="0" rtlCol="0"/>
          <a:lstStyle/>
          <a:p>
            <a:endParaRPr/>
          </a:p>
        </p:txBody>
      </p:sp>
      <p:sp>
        <p:nvSpPr>
          <p:cNvPr id="67" name="object 67"/>
          <p:cNvSpPr/>
          <p:nvPr/>
        </p:nvSpPr>
        <p:spPr>
          <a:xfrm>
            <a:off x="1939137" y="5327832"/>
            <a:ext cx="378713" cy="378713"/>
          </a:xfrm>
          <a:prstGeom prst="rect">
            <a:avLst/>
          </a:prstGeom>
          <a:blipFill>
            <a:blip r:embed="rId6" cstate="print"/>
            <a:stretch>
              <a:fillRect/>
            </a:stretch>
          </a:blipFill>
        </p:spPr>
        <p:txBody>
          <a:bodyPr wrap="square" lIns="0" tIns="0" rIns="0" bIns="0" rtlCol="0"/>
          <a:lstStyle/>
          <a:p>
            <a:endParaRPr/>
          </a:p>
        </p:txBody>
      </p:sp>
      <p:sp>
        <p:nvSpPr>
          <p:cNvPr id="69" name="object 69"/>
          <p:cNvSpPr/>
          <p:nvPr/>
        </p:nvSpPr>
        <p:spPr>
          <a:xfrm>
            <a:off x="1936732" y="5929581"/>
            <a:ext cx="383522" cy="378714"/>
          </a:xfrm>
          <a:prstGeom prst="rect">
            <a:avLst/>
          </a:prstGeom>
          <a:blipFill>
            <a:blip r:embed="rId7" cstate="print"/>
            <a:stretch>
              <a:fillRect/>
            </a:stretch>
          </a:blipFill>
        </p:spPr>
        <p:txBody>
          <a:bodyPr wrap="square" lIns="0" tIns="0" rIns="0" bIns="0" rtlCol="0"/>
          <a:lstStyle/>
          <a:p>
            <a:endParaRPr/>
          </a:p>
        </p:txBody>
      </p:sp>
      <p:pic>
        <p:nvPicPr>
          <p:cNvPr id="71" name="Picture 70" descr="Logo, icon&#10;&#10;Description automatically generated">
            <a:extLst>
              <a:ext uri="{FF2B5EF4-FFF2-40B4-BE49-F238E27FC236}">
                <a16:creationId xmlns:a16="http://schemas.microsoft.com/office/drawing/2014/main" id="{F2E057F6-31BE-927E-DAC2-2AAC4CB718A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17970" y="3612826"/>
            <a:ext cx="423215" cy="407669"/>
          </a:xfrm>
          <a:prstGeom prst="rect">
            <a:avLst/>
          </a:prstGeom>
        </p:spPr>
      </p:pic>
      <p:pic>
        <p:nvPicPr>
          <p:cNvPr id="74" name="Picture 73" descr="Icon&#10;&#10;Description automatically generated">
            <a:extLst>
              <a:ext uri="{FF2B5EF4-FFF2-40B4-BE49-F238E27FC236}">
                <a16:creationId xmlns:a16="http://schemas.microsoft.com/office/drawing/2014/main" id="{BF9F4447-A769-4358-703F-86261308CA4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06267" y="2076255"/>
            <a:ext cx="467100" cy="451971"/>
          </a:xfrm>
          <a:prstGeom prst="rect">
            <a:avLst/>
          </a:prstGeom>
        </p:spPr>
      </p:pic>
      <p:pic>
        <p:nvPicPr>
          <p:cNvPr id="21" name="Picture 20" descr="Icon&#10;&#10;Description automatically generated">
            <a:extLst>
              <a:ext uri="{FF2B5EF4-FFF2-40B4-BE49-F238E27FC236}">
                <a16:creationId xmlns:a16="http://schemas.microsoft.com/office/drawing/2014/main" id="{C221F5F3-91E4-0169-3010-E2522BFE421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911679" y="4790822"/>
            <a:ext cx="400433" cy="395365"/>
          </a:xfrm>
          <a:prstGeom prst="rect">
            <a:avLst/>
          </a:prstGeom>
        </p:spPr>
      </p:pic>
      <p:sp>
        <p:nvSpPr>
          <p:cNvPr id="61" name="object 35">
            <a:extLst>
              <a:ext uri="{FF2B5EF4-FFF2-40B4-BE49-F238E27FC236}">
                <a16:creationId xmlns:a16="http://schemas.microsoft.com/office/drawing/2014/main" id="{AB8A18D7-64A8-F27A-40E7-0850A4710494}"/>
              </a:ext>
            </a:extLst>
          </p:cNvPr>
          <p:cNvSpPr txBox="1"/>
          <p:nvPr/>
        </p:nvSpPr>
        <p:spPr>
          <a:xfrm>
            <a:off x="7241311" y="4764864"/>
            <a:ext cx="3093720" cy="430887"/>
          </a:xfrm>
          <a:prstGeom prst="rect">
            <a:avLst/>
          </a:prstGeom>
        </p:spPr>
        <p:txBody>
          <a:bodyPr vert="horz" wrap="square" lIns="0" tIns="20320" rIns="0" bIns="0" rtlCol="0">
            <a:spAutoFit/>
          </a:bodyPr>
          <a:lstStyle/>
          <a:p>
            <a:pPr marL="12700" marR="5080">
              <a:lnSpc>
                <a:spcPts val="800"/>
              </a:lnSpc>
              <a:spcBef>
                <a:spcPts val="160"/>
              </a:spcBef>
            </a:pPr>
            <a:r>
              <a:rPr lang="en-GB" sz="700" dirty="0" err="1">
                <a:solidFill>
                  <a:srgbClr val="231F20"/>
                </a:solidFill>
                <a:latin typeface="Helvetica Neue"/>
                <a:cs typeface="Helvetica Neue"/>
              </a:rPr>
              <a:t>ARVid</a:t>
            </a:r>
            <a:r>
              <a:rPr lang="en-GB" sz="700" dirty="0">
                <a:solidFill>
                  <a:srgbClr val="231F20"/>
                </a:solidFill>
                <a:latin typeface="Helvetica Neue"/>
                <a:cs typeface="Helvetica Neue"/>
              </a:rPr>
              <a:t> Augmented Reality has the option for students to add zombies and other monster-like creatures to their scene. There are many other options to choose from, so if you feel that this is unsuitable for your students, please direct them to the many other options available.  </a:t>
            </a:r>
            <a:endParaRPr sz="700" dirty="0">
              <a:latin typeface="Helvetica Neue"/>
              <a:cs typeface="Helvetica Neue"/>
            </a:endParaRPr>
          </a:p>
        </p:txBody>
      </p:sp>
      <p:sp>
        <p:nvSpPr>
          <p:cNvPr id="62" name="object 33">
            <a:extLst>
              <a:ext uri="{FF2B5EF4-FFF2-40B4-BE49-F238E27FC236}">
                <a16:creationId xmlns:a16="http://schemas.microsoft.com/office/drawing/2014/main" id="{6417EBA6-8CE3-0D8B-D075-1F7D39B89FD2}"/>
              </a:ext>
            </a:extLst>
          </p:cNvPr>
          <p:cNvSpPr txBox="1"/>
          <p:nvPr/>
        </p:nvSpPr>
        <p:spPr>
          <a:xfrm>
            <a:off x="7242218" y="2638425"/>
            <a:ext cx="2590800" cy="343684"/>
          </a:xfrm>
          <a:prstGeom prst="rect">
            <a:avLst/>
          </a:prstGeom>
        </p:spPr>
        <p:txBody>
          <a:bodyPr vert="horz" wrap="square" lIns="0" tIns="20320" rIns="0" bIns="0" rtlCol="0">
            <a:spAutoFit/>
          </a:bodyPr>
          <a:lstStyle/>
          <a:p>
            <a:r>
              <a:rPr lang="en-GB" sz="700" dirty="0">
                <a:latin typeface="Helvetica Neue" panose="02000503000000020004"/>
              </a:rPr>
              <a:t>Rated 13+ due to ‘infrequent realistic violence and medical treatment information’. If this is unsuitable for your students, please omit this activity. </a:t>
            </a:r>
            <a:endParaRPr sz="700" dirty="0">
              <a:latin typeface="Helvetica Neue" panose="02000503000000020004"/>
              <a:cs typeface="Helvetica Neue"/>
            </a:endParaRPr>
          </a:p>
        </p:txBody>
      </p:sp>
      <p:sp>
        <p:nvSpPr>
          <p:cNvPr id="3" name="object 4">
            <a:extLst>
              <a:ext uri="{FF2B5EF4-FFF2-40B4-BE49-F238E27FC236}">
                <a16:creationId xmlns:a16="http://schemas.microsoft.com/office/drawing/2014/main" id="{AFEB9A9C-39A5-B348-AD3F-72090882EDAE}"/>
              </a:ext>
            </a:extLst>
          </p:cNvPr>
          <p:cNvSpPr txBox="1"/>
          <p:nvPr/>
        </p:nvSpPr>
        <p:spPr>
          <a:xfrm>
            <a:off x="357773" y="6565396"/>
            <a:ext cx="1071245" cy="234315"/>
          </a:xfrm>
          <a:prstGeom prst="rect">
            <a:avLst/>
          </a:prstGeom>
        </p:spPr>
        <p:txBody>
          <a:bodyPr vert="horz" wrap="square" lIns="0" tIns="20320" rIns="0" bIns="0" rtlCol="0">
            <a:spAutoFit/>
          </a:bodyPr>
          <a:lstStyle/>
          <a:p>
            <a:pPr marL="12700" marR="5080">
              <a:lnSpc>
                <a:spcPts val="800"/>
              </a:lnSpc>
              <a:spcBef>
                <a:spcPts val="160"/>
              </a:spcBef>
            </a:pPr>
            <a:r>
              <a:rPr sz="700" spc="-20" dirty="0">
                <a:solidFill>
                  <a:srgbClr val="231F20"/>
                </a:solidFill>
                <a:latin typeface="Helvetica Neue"/>
                <a:cs typeface="Helvetica Neue"/>
              </a:rPr>
              <a:t>Tech </a:t>
            </a:r>
            <a:r>
              <a:rPr sz="700" dirty="0">
                <a:solidFill>
                  <a:srgbClr val="231F20"/>
                </a:solidFill>
                <a:latin typeface="Helvetica Neue"/>
                <a:cs typeface="Helvetica Neue"/>
              </a:rPr>
              <a:t>for History (Full</a:t>
            </a:r>
            <a:r>
              <a:rPr sz="700" spc="-60" dirty="0">
                <a:solidFill>
                  <a:srgbClr val="231F20"/>
                </a:solidFill>
                <a:latin typeface="Helvetica Neue"/>
                <a:cs typeface="Helvetica Neue"/>
              </a:rPr>
              <a:t> </a:t>
            </a:r>
            <a:r>
              <a:rPr sz="700" spc="-20" dirty="0">
                <a:solidFill>
                  <a:srgbClr val="231F20"/>
                </a:solidFill>
                <a:latin typeface="Helvetica Neue"/>
                <a:cs typeface="Helvetica Neue"/>
              </a:rPr>
              <a:t>Tech)  </a:t>
            </a:r>
            <a:r>
              <a:rPr sz="700" dirty="0">
                <a:solidFill>
                  <a:srgbClr val="231F20"/>
                </a:solidFill>
                <a:latin typeface="Helvetica Neue"/>
                <a:cs typeface="Helvetica Neue"/>
              </a:rPr>
              <a:t>Seven </a:t>
            </a:r>
            <a:r>
              <a:rPr sz="700" spc="-10" dirty="0">
                <a:solidFill>
                  <a:srgbClr val="231F20"/>
                </a:solidFill>
                <a:latin typeface="Helvetica Neue"/>
                <a:cs typeface="Helvetica Neue"/>
              </a:rPr>
              <a:t>Wonders</a:t>
            </a:r>
            <a:r>
              <a:rPr sz="700" spc="-15" dirty="0">
                <a:solidFill>
                  <a:srgbClr val="231F20"/>
                </a:solidFill>
                <a:latin typeface="Helvetica Neue"/>
                <a:cs typeface="Helvetica Neue"/>
              </a:rPr>
              <a:t> </a:t>
            </a:r>
            <a:r>
              <a:rPr sz="700" dirty="0">
                <a:solidFill>
                  <a:srgbClr val="231F20"/>
                </a:solidFill>
                <a:latin typeface="Helvetica Neue"/>
                <a:cs typeface="Helvetica Neue"/>
              </a:rPr>
              <a:t>AR</a:t>
            </a:r>
            <a:endParaRPr sz="700" dirty="0">
              <a:latin typeface="Helvetica Neue"/>
              <a:cs typeface="Helvetica Neue"/>
            </a:endParaRPr>
          </a:p>
        </p:txBody>
      </p:sp>
      <p:sp>
        <p:nvSpPr>
          <p:cNvPr id="7" name="object 6">
            <a:extLst>
              <a:ext uri="{FF2B5EF4-FFF2-40B4-BE49-F238E27FC236}">
                <a16:creationId xmlns:a16="http://schemas.microsoft.com/office/drawing/2014/main" id="{DFDACA05-B7D7-4761-0B86-AF68C7B89A09}"/>
              </a:ext>
            </a:extLst>
          </p:cNvPr>
          <p:cNvSpPr txBox="1"/>
          <p:nvPr/>
        </p:nvSpPr>
        <p:spPr>
          <a:xfrm>
            <a:off x="6522546" y="6643376"/>
            <a:ext cx="213814" cy="120546"/>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4+</a:t>
            </a:r>
            <a:endParaRPr sz="700" dirty="0">
              <a:latin typeface="Helvetica Neue"/>
              <a:cs typeface="Helvetica Neue"/>
            </a:endParaRPr>
          </a:p>
        </p:txBody>
      </p:sp>
      <p:sp>
        <p:nvSpPr>
          <p:cNvPr id="13" name="object 7">
            <a:extLst>
              <a:ext uri="{FF2B5EF4-FFF2-40B4-BE49-F238E27FC236}">
                <a16:creationId xmlns:a16="http://schemas.microsoft.com/office/drawing/2014/main" id="{F29A4F91-4578-399E-ABBB-1F2530AE3457}"/>
              </a:ext>
            </a:extLst>
          </p:cNvPr>
          <p:cNvSpPr txBox="1"/>
          <p:nvPr/>
        </p:nvSpPr>
        <p:spPr>
          <a:xfrm>
            <a:off x="7241311" y="6598847"/>
            <a:ext cx="1727200" cy="234315"/>
          </a:xfrm>
          <a:prstGeom prst="rect">
            <a:avLst/>
          </a:prstGeom>
        </p:spPr>
        <p:txBody>
          <a:bodyPr vert="horz" wrap="square" lIns="0" tIns="20320" rIns="0" bIns="0" rtlCol="0">
            <a:spAutoFit/>
          </a:bodyPr>
          <a:lstStyle/>
          <a:p>
            <a:pPr marL="12700" marR="5080">
              <a:lnSpc>
                <a:spcPts val="800"/>
              </a:lnSpc>
              <a:spcBef>
                <a:spcPts val="160"/>
              </a:spcBef>
            </a:pPr>
            <a:r>
              <a:rPr sz="700" dirty="0">
                <a:solidFill>
                  <a:srgbClr val="231F20"/>
                </a:solidFill>
                <a:latin typeface="Helvetica Neue"/>
                <a:cs typeface="Helvetica Neue"/>
              </a:rPr>
              <a:t>Needs a </a:t>
            </a:r>
            <a:r>
              <a:rPr sz="700" spc="-5" dirty="0">
                <a:solidFill>
                  <a:srgbClr val="231F20"/>
                </a:solidFill>
                <a:latin typeface="Helvetica Neue"/>
                <a:cs typeface="Helvetica Neue"/>
              </a:rPr>
              <a:t>large </a:t>
            </a:r>
            <a:r>
              <a:rPr sz="700" dirty="0">
                <a:solidFill>
                  <a:srgbClr val="231F20"/>
                </a:solidFill>
                <a:latin typeface="Helvetica Neue"/>
                <a:cs typeface="Helvetica Neue"/>
              </a:rPr>
              <a:t>open space if you would</a:t>
            </a:r>
            <a:r>
              <a:rPr sz="700" spc="-90" dirty="0">
                <a:solidFill>
                  <a:srgbClr val="231F20"/>
                </a:solidFill>
                <a:latin typeface="Helvetica Neue"/>
                <a:cs typeface="Helvetica Neue"/>
              </a:rPr>
              <a:t> </a:t>
            </a:r>
            <a:r>
              <a:rPr sz="700" dirty="0">
                <a:solidFill>
                  <a:srgbClr val="231F20"/>
                </a:solidFill>
                <a:latin typeface="Helvetica Neue"/>
                <a:cs typeface="Helvetica Neue"/>
              </a:rPr>
              <a:t>like  to physically walk </a:t>
            </a:r>
            <a:r>
              <a:rPr sz="700" spc="-5" dirty="0">
                <a:solidFill>
                  <a:srgbClr val="231F20"/>
                </a:solidFill>
                <a:latin typeface="Helvetica Neue"/>
                <a:cs typeface="Helvetica Neue"/>
              </a:rPr>
              <a:t>through </a:t>
            </a:r>
            <a:r>
              <a:rPr sz="700" dirty="0">
                <a:solidFill>
                  <a:srgbClr val="231F20"/>
                </a:solidFill>
                <a:latin typeface="Helvetica Neue"/>
                <a:cs typeface="Helvetica Neue"/>
              </a:rPr>
              <a:t>the AR</a:t>
            </a:r>
            <a:r>
              <a:rPr sz="700" spc="-55" dirty="0">
                <a:solidFill>
                  <a:srgbClr val="231F20"/>
                </a:solidFill>
                <a:latin typeface="Helvetica Neue"/>
                <a:cs typeface="Helvetica Neue"/>
              </a:rPr>
              <a:t> </a:t>
            </a:r>
            <a:r>
              <a:rPr sz="700" dirty="0">
                <a:solidFill>
                  <a:srgbClr val="231F20"/>
                </a:solidFill>
                <a:latin typeface="Helvetica Neue"/>
                <a:cs typeface="Helvetica Neue"/>
              </a:rPr>
              <a:t>models</a:t>
            </a:r>
            <a:r>
              <a:rPr lang="en-GB" sz="700" dirty="0">
                <a:solidFill>
                  <a:srgbClr val="231F20"/>
                </a:solidFill>
                <a:latin typeface="Helvetica Neue"/>
                <a:cs typeface="Helvetica Neue"/>
              </a:rPr>
              <a:t>.</a:t>
            </a:r>
            <a:endParaRPr sz="700" dirty="0">
              <a:latin typeface="Helvetica Neue"/>
              <a:cs typeface="Helvetica Neue"/>
            </a:endParaRPr>
          </a:p>
        </p:txBody>
      </p:sp>
      <p:sp>
        <p:nvSpPr>
          <p:cNvPr id="17" name="object 8">
            <a:extLst>
              <a:ext uri="{FF2B5EF4-FFF2-40B4-BE49-F238E27FC236}">
                <a16:creationId xmlns:a16="http://schemas.microsoft.com/office/drawing/2014/main" id="{4F6F3466-B2F8-576C-89D3-F314B4C9B4C1}"/>
              </a:ext>
            </a:extLst>
          </p:cNvPr>
          <p:cNvSpPr txBox="1"/>
          <p:nvPr/>
        </p:nvSpPr>
        <p:spPr>
          <a:xfrm>
            <a:off x="2585295" y="6642564"/>
            <a:ext cx="1294423" cy="123111"/>
          </a:xfrm>
          <a:prstGeom prst="rect">
            <a:avLst/>
          </a:prstGeom>
        </p:spPr>
        <p:txBody>
          <a:bodyPr vert="horz" wrap="square" lIns="0" tIns="20320" rIns="0" bIns="0" rtlCol="0">
            <a:spAutoFit/>
          </a:bodyPr>
          <a:lstStyle/>
          <a:p>
            <a:pPr marL="12700" marR="5080">
              <a:lnSpc>
                <a:spcPts val="800"/>
              </a:lnSpc>
              <a:spcBef>
                <a:spcPts val="160"/>
              </a:spcBef>
            </a:pPr>
            <a:r>
              <a:rPr lang="en-GB" sz="700" dirty="0">
                <a:solidFill>
                  <a:srgbClr val="231F20"/>
                </a:solidFill>
                <a:latin typeface="Helvetica Neue"/>
                <a:cs typeface="Helvetica Neue"/>
              </a:rPr>
              <a:t>Requires iOS 11.2 or later.</a:t>
            </a:r>
            <a:endParaRPr sz="700" dirty="0">
              <a:latin typeface="Helvetica Neue"/>
              <a:cs typeface="Helvetica Neue"/>
            </a:endParaRPr>
          </a:p>
        </p:txBody>
      </p:sp>
      <p:sp>
        <p:nvSpPr>
          <p:cNvPr id="23" name="object 9">
            <a:extLst>
              <a:ext uri="{FF2B5EF4-FFF2-40B4-BE49-F238E27FC236}">
                <a16:creationId xmlns:a16="http://schemas.microsoft.com/office/drawing/2014/main" id="{3FAD64D0-9DB1-3566-9E69-4EE46CB8F6B3}"/>
              </a:ext>
            </a:extLst>
          </p:cNvPr>
          <p:cNvSpPr txBox="1"/>
          <p:nvPr/>
        </p:nvSpPr>
        <p:spPr>
          <a:xfrm>
            <a:off x="4245152" y="6638987"/>
            <a:ext cx="1002030" cy="132080"/>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Not available on</a:t>
            </a:r>
            <a:r>
              <a:rPr sz="700" spc="-70" dirty="0">
                <a:solidFill>
                  <a:srgbClr val="231F20"/>
                </a:solidFill>
                <a:latin typeface="Helvetica Neue"/>
                <a:cs typeface="Helvetica Neue"/>
              </a:rPr>
              <a:t> </a:t>
            </a:r>
            <a:r>
              <a:rPr sz="700" spc="-5" dirty="0">
                <a:solidFill>
                  <a:srgbClr val="231F20"/>
                </a:solidFill>
                <a:latin typeface="Helvetica Neue"/>
                <a:cs typeface="Helvetica Neue"/>
              </a:rPr>
              <a:t>Android</a:t>
            </a:r>
            <a:endParaRPr sz="700" dirty="0">
              <a:latin typeface="Helvetica Neue"/>
              <a:cs typeface="Helvetica Neue"/>
            </a:endParaRPr>
          </a:p>
        </p:txBody>
      </p:sp>
      <p:pic>
        <p:nvPicPr>
          <p:cNvPr id="34" name="Picture 33" descr="Icon&#10;&#10;Description automatically generated">
            <a:extLst>
              <a:ext uri="{FF2B5EF4-FFF2-40B4-BE49-F238E27FC236}">
                <a16:creationId xmlns:a16="http://schemas.microsoft.com/office/drawing/2014/main" id="{AB9BABAB-5B4E-528F-EE88-49C68FC70C2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944301" y="6525088"/>
            <a:ext cx="398580" cy="380537"/>
          </a:xfrm>
          <a:prstGeom prst="rect">
            <a:avLst/>
          </a:prstGeom>
        </p:spPr>
      </p:pic>
      <p:sp>
        <p:nvSpPr>
          <p:cNvPr id="66" name="object 53">
            <a:extLst>
              <a:ext uri="{FF2B5EF4-FFF2-40B4-BE49-F238E27FC236}">
                <a16:creationId xmlns:a16="http://schemas.microsoft.com/office/drawing/2014/main" id="{E105BF5A-861C-DD42-C6C8-5D9DB0287D54}"/>
              </a:ext>
            </a:extLst>
          </p:cNvPr>
          <p:cNvSpPr/>
          <p:nvPr/>
        </p:nvSpPr>
        <p:spPr>
          <a:xfrm>
            <a:off x="364803" y="4619625"/>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70" name="object 7">
            <a:extLst>
              <a:ext uri="{FF2B5EF4-FFF2-40B4-BE49-F238E27FC236}">
                <a16:creationId xmlns:a16="http://schemas.microsoft.com/office/drawing/2014/main" id="{3C941715-E1AA-4FB1-6E67-2BA67B7C8381}"/>
              </a:ext>
            </a:extLst>
          </p:cNvPr>
          <p:cNvSpPr txBox="1"/>
          <p:nvPr/>
        </p:nvSpPr>
        <p:spPr>
          <a:xfrm>
            <a:off x="7300736" y="4297762"/>
            <a:ext cx="1727200" cy="123111"/>
          </a:xfrm>
          <a:prstGeom prst="rect">
            <a:avLst/>
          </a:prstGeom>
        </p:spPr>
        <p:txBody>
          <a:bodyPr vert="horz" wrap="square" lIns="0" tIns="20320" rIns="0" bIns="0" rtlCol="0">
            <a:spAutoFit/>
          </a:bodyPr>
          <a:lstStyle/>
          <a:p>
            <a:pPr marL="12700" marR="5080">
              <a:lnSpc>
                <a:spcPts val="800"/>
              </a:lnSpc>
              <a:spcBef>
                <a:spcPts val="160"/>
              </a:spcBef>
            </a:pPr>
            <a:r>
              <a:rPr lang="en-GB" sz="700" dirty="0">
                <a:solidFill>
                  <a:srgbClr val="231F20"/>
                </a:solidFill>
                <a:latin typeface="Helvetica Neue"/>
                <a:cs typeface="Helvetica Neue"/>
              </a:rPr>
              <a:t>Works best with iOS 12 or later.</a:t>
            </a:r>
            <a:endParaRPr sz="700" dirty="0">
              <a:latin typeface="Helvetica Neue"/>
              <a:cs typeface="Helvetica Neue"/>
            </a:endParaRPr>
          </a:p>
        </p:txBody>
      </p:sp>
      <p:pic>
        <p:nvPicPr>
          <p:cNvPr id="72" name="Picture 71" descr="Icon&#10;&#10;Description automatically generated">
            <a:extLst>
              <a:ext uri="{FF2B5EF4-FFF2-40B4-BE49-F238E27FC236}">
                <a16:creationId xmlns:a16="http://schemas.microsoft.com/office/drawing/2014/main" id="{F82EE905-E05C-AFF4-44AD-A4759E05FEC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904838" y="4180493"/>
            <a:ext cx="450455" cy="420672"/>
          </a:xfrm>
          <a:prstGeom prst="rect">
            <a:avLst/>
          </a:prstGeom>
        </p:spPr>
      </p:pic>
      <p:sp>
        <p:nvSpPr>
          <p:cNvPr id="73" name="object 7">
            <a:extLst>
              <a:ext uri="{FF2B5EF4-FFF2-40B4-BE49-F238E27FC236}">
                <a16:creationId xmlns:a16="http://schemas.microsoft.com/office/drawing/2014/main" id="{9418E2FC-4FD7-615D-CFAA-0F1A8A9CA0CA}"/>
              </a:ext>
            </a:extLst>
          </p:cNvPr>
          <p:cNvSpPr txBox="1"/>
          <p:nvPr/>
        </p:nvSpPr>
        <p:spPr>
          <a:xfrm>
            <a:off x="347293" y="4219657"/>
            <a:ext cx="1130300" cy="241092"/>
          </a:xfrm>
          <a:prstGeom prst="rect">
            <a:avLst/>
          </a:prstGeom>
        </p:spPr>
        <p:txBody>
          <a:bodyPr vert="horz" wrap="square" lIns="0" tIns="12700" rIns="0" bIns="0" rtlCol="0">
            <a:spAutoFit/>
          </a:bodyPr>
          <a:lstStyle/>
          <a:p>
            <a:pPr marL="12700">
              <a:lnSpc>
                <a:spcPct val="100000"/>
              </a:lnSpc>
              <a:spcBef>
                <a:spcPts val="100"/>
              </a:spcBef>
            </a:pPr>
            <a:r>
              <a:rPr lang="en-GB" sz="700" spc="-20" dirty="0">
                <a:solidFill>
                  <a:srgbClr val="231F20"/>
                </a:solidFill>
                <a:latin typeface="Helvetica Neue"/>
                <a:cs typeface="Helvetica Neue"/>
              </a:rPr>
              <a:t>Tech for Food (full Tech)</a:t>
            </a:r>
          </a:p>
          <a:p>
            <a:pPr marL="12700">
              <a:lnSpc>
                <a:spcPct val="100000"/>
              </a:lnSpc>
              <a:spcBef>
                <a:spcPts val="100"/>
              </a:spcBef>
            </a:pPr>
            <a:r>
              <a:rPr lang="en-GB" sz="700" spc="-20" dirty="0" err="1">
                <a:solidFill>
                  <a:srgbClr val="231F20"/>
                </a:solidFill>
                <a:latin typeface="Helvetica Neue"/>
                <a:cs typeface="Helvetica Neue"/>
              </a:rPr>
              <a:t>Kabaq</a:t>
            </a:r>
            <a:endParaRPr sz="700" dirty="0">
              <a:latin typeface="Helvetica Neue"/>
              <a:cs typeface="Helvetica Neue"/>
            </a:endParaRPr>
          </a:p>
        </p:txBody>
      </p:sp>
      <p:sp>
        <p:nvSpPr>
          <p:cNvPr id="76" name="object 13">
            <a:extLst>
              <a:ext uri="{FF2B5EF4-FFF2-40B4-BE49-F238E27FC236}">
                <a16:creationId xmlns:a16="http://schemas.microsoft.com/office/drawing/2014/main" id="{0563EF01-0B0F-6819-4E07-39482A860474}"/>
              </a:ext>
            </a:extLst>
          </p:cNvPr>
          <p:cNvSpPr txBox="1"/>
          <p:nvPr/>
        </p:nvSpPr>
        <p:spPr>
          <a:xfrm>
            <a:off x="2574815" y="4303946"/>
            <a:ext cx="1447800" cy="120546"/>
          </a:xfrm>
          <a:prstGeom prst="rect">
            <a:avLst/>
          </a:prstGeom>
        </p:spPr>
        <p:txBody>
          <a:bodyPr vert="horz" wrap="square" lIns="0" tIns="12700" rIns="0" bIns="0" rtlCol="0">
            <a:spAutoFit/>
          </a:bodyPr>
          <a:lstStyle/>
          <a:p>
            <a:pPr marL="12700">
              <a:lnSpc>
                <a:spcPct val="100000"/>
              </a:lnSpc>
              <a:spcBef>
                <a:spcPts val="100"/>
              </a:spcBef>
            </a:pPr>
            <a:r>
              <a:rPr lang="en-GB" sz="700" dirty="0">
                <a:solidFill>
                  <a:srgbClr val="231F20"/>
                </a:solidFill>
                <a:latin typeface="Helvetica Neue"/>
                <a:cs typeface="Helvetica Neue"/>
              </a:rPr>
              <a:t>iPads with </a:t>
            </a:r>
            <a:r>
              <a:rPr lang="en-GB" sz="700" dirty="0" err="1">
                <a:solidFill>
                  <a:srgbClr val="231F20"/>
                </a:solidFill>
                <a:latin typeface="Helvetica Neue"/>
                <a:cs typeface="Helvetica Neue"/>
              </a:rPr>
              <a:t>iPadOS</a:t>
            </a:r>
            <a:r>
              <a:rPr lang="en-GB" sz="700" dirty="0">
                <a:solidFill>
                  <a:srgbClr val="231F20"/>
                </a:solidFill>
                <a:latin typeface="Helvetica Neue"/>
                <a:cs typeface="Helvetica Neue"/>
              </a:rPr>
              <a:t> 11.0 or later. </a:t>
            </a:r>
            <a:endParaRPr sz="700" dirty="0">
              <a:latin typeface="Helvetica Neue"/>
              <a:cs typeface="Helvetica Neue"/>
            </a:endParaRPr>
          </a:p>
        </p:txBody>
      </p:sp>
      <p:sp>
        <p:nvSpPr>
          <p:cNvPr id="77" name="object 13">
            <a:extLst>
              <a:ext uri="{FF2B5EF4-FFF2-40B4-BE49-F238E27FC236}">
                <a16:creationId xmlns:a16="http://schemas.microsoft.com/office/drawing/2014/main" id="{9860F7CE-E417-754A-5ED0-488C6B609B5C}"/>
              </a:ext>
            </a:extLst>
          </p:cNvPr>
          <p:cNvSpPr txBox="1"/>
          <p:nvPr/>
        </p:nvSpPr>
        <p:spPr>
          <a:xfrm>
            <a:off x="4234672" y="4311072"/>
            <a:ext cx="1447800" cy="120546"/>
          </a:xfrm>
          <a:prstGeom prst="rect">
            <a:avLst/>
          </a:prstGeom>
        </p:spPr>
        <p:txBody>
          <a:bodyPr vert="horz" wrap="square" lIns="0" tIns="12700" rIns="0" bIns="0" rtlCol="0">
            <a:spAutoFit/>
          </a:bodyPr>
          <a:lstStyle/>
          <a:p>
            <a:pPr marL="12700">
              <a:lnSpc>
                <a:spcPct val="100000"/>
              </a:lnSpc>
              <a:spcBef>
                <a:spcPts val="100"/>
              </a:spcBef>
            </a:pPr>
            <a:r>
              <a:rPr lang="en-GB" sz="700" dirty="0">
                <a:solidFill>
                  <a:srgbClr val="231F20"/>
                </a:solidFill>
                <a:latin typeface="Helvetica Neue"/>
                <a:cs typeface="Helvetica Neue"/>
              </a:rPr>
              <a:t>Not available on Android</a:t>
            </a:r>
            <a:endParaRPr lang="en-GB" sz="700" dirty="0">
              <a:latin typeface="Helvetica Neue"/>
              <a:cs typeface="Helvetica Neue"/>
            </a:endParaRPr>
          </a:p>
        </p:txBody>
      </p:sp>
      <p:sp>
        <p:nvSpPr>
          <p:cNvPr id="78" name="object 13">
            <a:extLst>
              <a:ext uri="{FF2B5EF4-FFF2-40B4-BE49-F238E27FC236}">
                <a16:creationId xmlns:a16="http://schemas.microsoft.com/office/drawing/2014/main" id="{3FE2A090-57FA-52E1-7CF6-10AC94DDEED5}"/>
              </a:ext>
            </a:extLst>
          </p:cNvPr>
          <p:cNvSpPr txBox="1"/>
          <p:nvPr/>
        </p:nvSpPr>
        <p:spPr>
          <a:xfrm>
            <a:off x="6512066" y="4311151"/>
            <a:ext cx="685800" cy="120546"/>
          </a:xfrm>
          <a:prstGeom prst="rect">
            <a:avLst/>
          </a:prstGeom>
        </p:spPr>
        <p:txBody>
          <a:bodyPr vert="horz" wrap="square" lIns="0" tIns="12700" rIns="0" bIns="0" rtlCol="0">
            <a:spAutoFit/>
          </a:bodyPr>
          <a:lstStyle/>
          <a:p>
            <a:pPr marL="12700">
              <a:lnSpc>
                <a:spcPct val="100000"/>
              </a:lnSpc>
              <a:spcBef>
                <a:spcPts val="100"/>
              </a:spcBef>
            </a:pPr>
            <a:r>
              <a:rPr lang="en-GB" sz="700" dirty="0">
                <a:solidFill>
                  <a:srgbClr val="231F20"/>
                </a:solidFill>
                <a:latin typeface="Helvetica Neue"/>
                <a:cs typeface="Helvetica Neue"/>
              </a:rPr>
              <a:t>4+</a:t>
            </a:r>
            <a:endParaRPr sz="700" dirty="0">
              <a:latin typeface="Helvetica Neue"/>
              <a:cs typeface="Helvetica Neue"/>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359994" y="2129578"/>
            <a:ext cx="1188085" cy="228268"/>
          </a:xfrm>
          <a:prstGeom prst="rect">
            <a:avLst/>
          </a:prstGeom>
        </p:spPr>
        <p:txBody>
          <a:bodyPr vert="horz" wrap="square" lIns="0" tIns="12700" rIns="0" bIns="0" rtlCol="0">
            <a:spAutoFit/>
          </a:bodyPr>
          <a:lstStyle/>
          <a:p>
            <a:pPr marL="12700">
              <a:lnSpc>
                <a:spcPct val="100000"/>
              </a:lnSpc>
              <a:spcBef>
                <a:spcPts val="100"/>
              </a:spcBef>
            </a:pPr>
            <a:r>
              <a:rPr lang="en-GB" sz="700" spc="-20" dirty="0">
                <a:solidFill>
                  <a:srgbClr val="231F20"/>
                </a:solidFill>
                <a:latin typeface="Helvetica Neue"/>
                <a:cs typeface="Helvetica Neue"/>
              </a:rPr>
              <a:t>Tech for Retail (Full Tech) </a:t>
            </a:r>
            <a:r>
              <a:rPr lang="en-GB" sz="700" spc="-20" dirty="0" err="1">
                <a:solidFill>
                  <a:srgbClr val="231F20"/>
                </a:solidFill>
                <a:latin typeface="Helvetica Neue"/>
                <a:cs typeface="Helvetica Neue"/>
              </a:rPr>
              <a:t>Wanna</a:t>
            </a:r>
            <a:r>
              <a:rPr lang="en-GB" sz="700" spc="-20" dirty="0">
                <a:solidFill>
                  <a:srgbClr val="231F20"/>
                </a:solidFill>
                <a:latin typeface="Helvetica Neue"/>
                <a:cs typeface="Helvetica Neue"/>
              </a:rPr>
              <a:t> Kicks</a:t>
            </a:r>
            <a:endParaRPr sz="700" dirty="0">
              <a:latin typeface="Helvetica Neue"/>
              <a:cs typeface="Helvetica Neue"/>
            </a:endParaRPr>
          </a:p>
        </p:txBody>
      </p:sp>
      <p:sp>
        <p:nvSpPr>
          <p:cNvPr id="5" name="object 5"/>
          <p:cNvSpPr txBox="1"/>
          <p:nvPr/>
        </p:nvSpPr>
        <p:spPr>
          <a:xfrm>
            <a:off x="347300" y="2603044"/>
            <a:ext cx="1130300" cy="234315"/>
          </a:xfrm>
          <a:prstGeom prst="rect">
            <a:avLst/>
          </a:prstGeom>
        </p:spPr>
        <p:txBody>
          <a:bodyPr vert="horz" wrap="square" lIns="0" tIns="20320" rIns="0" bIns="0" rtlCol="0">
            <a:spAutoFit/>
          </a:bodyPr>
          <a:lstStyle/>
          <a:p>
            <a:pPr marL="12700" marR="5080">
              <a:lnSpc>
                <a:spcPts val="800"/>
              </a:lnSpc>
              <a:spcBef>
                <a:spcPts val="160"/>
              </a:spcBef>
            </a:pPr>
            <a:r>
              <a:rPr lang="en-GB" sz="700" spc="-20" dirty="0">
                <a:solidFill>
                  <a:srgbClr val="231F20"/>
                </a:solidFill>
                <a:latin typeface="Helvetica Neue"/>
                <a:cs typeface="Helvetica Neue"/>
              </a:rPr>
              <a:t>Tech for Retail (Full Tech) Ikea </a:t>
            </a:r>
            <a:endParaRPr sz="700" dirty="0">
              <a:latin typeface="Helvetica Neue"/>
              <a:cs typeface="Helvetica Neue"/>
            </a:endParaRPr>
          </a:p>
        </p:txBody>
      </p:sp>
      <p:sp>
        <p:nvSpPr>
          <p:cNvPr id="6" name="object 6"/>
          <p:cNvSpPr txBox="1"/>
          <p:nvPr/>
        </p:nvSpPr>
        <p:spPr>
          <a:xfrm>
            <a:off x="350786" y="3058117"/>
            <a:ext cx="1206500" cy="228268"/>
          </a:xfrm>
          <a:prstGeom prst="rect">
            <a:avLst/>
          </a:prstGeom>
        </p:spPr>
        <p:txBody>
          <a:bodyPr vert="horz" wrap="square" lIns="0" tIns="12700" rIns="0" bIns="0" rtlCol="0">
            <a:spAutoFit/>
          </a:bodyPr>
          <a:lstStyle/>
          <a:p>
            <a:pPr marL="12700">
              <a:lnSpc>
                <a:spcPct val="100000"/>
              </a:lnSpc>
              <a:spcBef>
                <a:spcPts val="100"/>
              </a:spcBef>
            </a:pPr>
            <a:r>
              <a:rPr lang="en-GB" sz="700" spc="-20" dirty="0">
                <a:solidFill>
                  <a:srgbClr val="231F20"/>
                </a:solidFill>
                <a:latin typeface="Helvetica Neue"/>
                <a:cs typeface="Helvetica Neue"/>
              </a:rPr>
              <a:t>Tech for Retail (Full Tech) </a:t>
            </a:r>
            <a:r>
              <a:rPr lang="en-GB" sz="700" spc="-20" dirty="0" err="1">
                <a:solidFill>
                  <a:srgbClr val="231F20"/>
                </a:solidFill>
                <a:latin typeface="Helvetica Neue"/>
                <a:cs typeface="Helvetica Neue"/>
              </a:rPr>
              <a:t>YouCam</a:t>
            </a:r>
            <a:r>
              <a:rPr lang="en-GB" sz="700" spc="-20" dirty="0">
                <a:solidFill>
                  <a:srgbClr val="231F20"/>
                </a:solidFill>
                <a:latin typeface="Helvetica Neue"/>
                <a:cs typeface="Helvetica Neue"/>
              </a:rPr>
              <a:t> Nails</a:t>
            </a:r>
            <a:endParaRPr sz="700" dirty="0">
              <a:latin typeface="Helvetica Neue"/>
              <a:cs typeface="Helvetica Neue"/>
            </a:endParaRPr>
          </a:p>
        </p:txBody>
      </p:sp>
      <p:sp>
        <p:nvSpPr>
          <p:cNvPr id="43" name="object 43"/>
          <p:cNvSpPr/>
          <p:nvPr/>
        </p:nvSpPr>
        <p:spPr>
          <a:xfrm>
            <a:off x="360000" y="3019425"/>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46" name="object 46"/>
          <p:cNvSpPr/>
          <p:nvPr/>
        </p:nvSpPr>
        <p:spPr>
          <a:xfrm>
            <a:off x="360000" y="2562225"/>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47" name="object 47"/>
          <p:cNvSpPr/>
          <p:nvPr/>
        </p:nvSpPr>
        <p:spPr>
          <a:xfrm>
            <a:off x="360000" y="3476625"/>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pic>
        <p:nvPicPr>
          <p:cNvPr id="1032" name="Picture 8" descr="Image result for you cam nails app icon&quot;">
            <a:extLst>
              <a:ext uri="{FF2B5EF4-FFF2-40B4-BE49-F238E27FC236}">
                <a16:creationId xmlns:a16="http://schemas.microsoft.com/office/drawing/2014/main" id="{B9D9BB76-2182-E546-81F4-488F5504169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29917" y="3065333"/>
            <a:ext cx="374274" cy="374274"/>
          </a:xfrm>
          <a:prstGeom prst="rect">
            <a:avLst/>
          </a:prstGeom>
          <a:noFill/>
          <a:extLst>
            <a:ext uri="{909E8E84-426E-40DD-AFC4-6F175D3DCCD1}">
              <a14:hiddenFill xmlns:a14="http://schemas.microsoft.com/office/drawing/2010/main">
                <a:solidFill>
                  <a:srgbClr val="FFFFFF"/>
                </a:solidFill>
              </a14:hiddenFill>
            </a:ext>
          </a:extLst>
        </p:spPr>
      </p:pic>
      <p:sp>
        <p:nvSpPr>
          <p:cNvPr id="9" name="Title 8">
            <a:extLst>
              <a:ext uri="{FF2B5EF4-FFF2-40B4-BE49-F238E27FC236}">
                <a16:creationId xmlns:a16="http://schemas.microsoft.com/office/drawing/2014/main" id="{84AE3781-F3CD-D749-AF26-D7965EEB4FED}"/>
              </a:ext>
            </a:extLst>
          </p:cNvPr>
          <p:cNvSpPr>
            <a:spLocks noGrp="1"/>
          </p:cNvSpPr>
          <p:nvPr>
            <p:ph type="title"/>
          </p:nvPr>
        </p:nvSpPr>
        <p:spPr/>
        <p:txBody>
          <a:bodyPr/>
          <a:lstStyle/>
          <a:p>
            <a:endParaRPr lang="en-US" dirty="0"/>
          </a:p>
        </p:txBody>
      </p:sp>
      <p:sp>
        <p:nvSpPr>
          <p:cNvPr id="38" name="object 2">
            <a:extLst>
              <a:ext uri="{FF2B5EF4-FFF2-40B4-BE49-F238E27FC236}">
                <a16:creationId xmlns:a16="http://schemas.microsoft.com/office/drawing/2014/main" id="{C3286111-4BA6-1448-82AB-A04755A23E1C}"/>
              </a:ext>
            </a:extLst>
          </p:cNvPr>
          <p:cNvSpPr txBox="1">
            <a:spLocks/>
          </p:cNvSpPr>
          <p:nvPr/>
        </p:nvSpPr>
        <p:spPr>
          <a:xfrm>
            <a:off x="359994" y="359994"/>
            <a:ext cx="5715000" cy="1203535"/>
          </a:xfrm>
          <a:prstGeom prst="rect">
            <a:avLst/>
          </a:prstGeom>
          <a:solidFill>
            <a:srgbClr val="25408F"/>
          </a:solidFill>
        </p:spPr>
        <p:txBody>
          <a:bodyPr vert="horz" wrap="square" lIns="0" tIns="3175" rIns="0" bIns="0" rtlCol="0">
            <a:spAutoFit/>
          </a:bodyPr>
          <a:lstStyle>
            <a:lvl1pPr>
              <a:defRPr sz="1950" b="1" i="0">
                <a:solidFill>
                  <a:schemeClr val="bg1"/>
                </a:solidFill>
                <a:latin typeface="Poppins"/>
                <a:ea typeface="+mj-ea"/>
                <a:cs typeface="Poppins"/>
              </a:defRPr>
            </a:lvl1pPr>
          </a:lstStyle>
          <a:p>
            <a:pPr marL="215900"/>
            <a:endParaRPr lang="en-GB" sz="3250" kern="0" dirty="0">
              <a:latin typeface="Times New Roman"/>
              <a:cs typeface="Times New Roman"/>
            </a:endParaRPr>
          </a:p>
          <a:p>
            <a:pPr marL="215900"/>
            <a:r>
              <a:rPr lang="en-US" sz="1850" spc="15" dirty="0"/>
              <a:t>App </a:t>
            </a:r>
            <a:r>
              <a:rPr lang="en-US" sz="1850" spc="10" dirty="0"/>
              <a:t>Compatibility, </a:t>
            </a:r>
            <a:r>
              <a:rPr lang="en-US" sz="1850" spc="15" dirty="0"/>
              <a:t>Age </a:t>
            </a:r>
            <a:r>
              <a:rPr lang="en-US" sz="1850" spc="10" dirty="0"/>
              <a:t>Ratings and Notes</a:t>
            </a:r>
          </a:p>
          <a:p>
            <a:pPr marL="215900"/>
            <a:endParaRPr lang="en-GB" sz="9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p:txBody>
      </p:sp>
      <p:sp>
        <p:nvSpPr>
          <p:cNvPr id="39" name="object 49">
            <a:extLst>
              <a:ext uri="{FF2B5EF4-FFF2-40B4-BE49-F238E27FC236}">
                <a16:creationId xmlns:a16="http://schemas.microsoft.com/office/drawing/2014/main" id="{E3F646DB-E26B-0441-A64A-7D0F56CDE5B7}"/>
              </a:ext>
            </a:extLst>
          </p:cNvPr>
          <p:cNvSpPr/>
          <p:nvPr/>
        </p:nvSpPr>
        <p:spPr>
          <a:xfrm>
            <a:off x="6074994" y="359994"/>
            <a:ext cx="4257001" cy="1206017"/>
          </a:xfrm>
          <a:prstGeom prst="rect">
            <a:avLst/>
          </a:prstGeom>
          <a:blipFill>
            <a:blip r:embed="rId4" cstate="print"/>
            <a:stretch>
              <a:fillRect/>
            </a:stretch>
          </a:blipFill>
        </p:spPr>
        <p:txBody>
          <a:bodyPr wrap="square" lIns="0" tIns="0" rIns="0" bIns="0" rtlCol="0"/>
          <a:lstStyle/>
          <a:p>
            <a:endParaRPr/>
          </a:p>
        </p:txBody>
      </p:sp>
      <p:sp>
        <p:nvSpPr>
          <p:cNvPr id="45" name="object 60">
            <a:extLst>
              <a:ext uri="{FF2B5EF4-FFF2-40B4-BE49-F238E27FC236}">
                <a16:creationId xmlns:a16="http://schemas.microsoft.com/office/drawing/2014/main" id="{1FE3F131-67DA-E845-AAE6-890A19AD9D94}"/>
              </a:ext>
            </a:extLst>
          </p:cNvPr>
          <p:cNvSpPr txBox="1"/>
          <p:nvPr/>
        </p:nvSpPr>
        <p:spPr>
          <a:xfrm>
            <a:off x="359994" y="1695615"/>
            <a:ext cx="9968230" cy="339195"/>
          </a:xfrm>
          <a:prstGeom prst="rect">
            <a:avLst/>
          </a:prstGeom>
          <a:solidFill>
            <a:srgbClr val="25408F"/>
          </a:solidFill>
        </p:spPr>
        <p:txBody>
          <a:bodyPr vert="horz" wrap="square" lIns="0" tIns="97155" rIns="0" bIns="0" rtlCol="0">
            <a:spAutoFit/>
          </a:bodyPr>
          <a:lstStyle/>
          <a:p>
            <a:pPr marL="71755">
              <a:lnSpc>
                <a:spcPct val="100000"/>
              </a:lnSpc>
              <a:spcBef>
                <a:spcPts val="765"/>
              </a:spcBef>
              <a:tabLst>
                <a:tab pos="1556385" algn="l"/>
                <a:tab pos="2231390" algn="l"/>
                <a:tab pos="3878579" algn="l"/>
                <a:tab pos="6159500" algn="l"/>
                <a:tab pos="6911340" algn="l"/>
              </a:tabLst>
            </a:pPr>
            <a:r>
              <a:rPr sz="800" b="1" dirty="0">
                <a:solidFill>
                  <a:srgbClr val="FFFFFF"/>
                </a:solidFill>
                <a:latin typeface="Poppins"/>
                <a:cs typeface="Poppins"/>
              </a:rPr>
              <a:t>Lesson and App	</a:t>
            </a:r>
            <a:r>
              <a:rPr lang="en-GB" sz="800" b="1" dirty="0">
                <a:solidFill>
                  <a:srgbClr val="FFFFFF"/>
                </a:solidFill>
                <a:latin typeface="Poppins"/>
                <a:cs typeface="Poppins"/>
              </a:rPr>
              <a:t>   </a:t>
            </a:r>
            <a:r>
              <a:rPr sz="800" b="1" dirty="0">
                <a:solidFill>
                  <a:srgbClr val="FFFFFF"/>
                </a:solidFill>
                <a:latin typeface="Poppins"/>
                <a:cs typeface="Poppins"/>
              </a:rPr>
              <a:t>Icon	Apple Compatible Tablets	Android</a:t>
            </a:r>
            <a:r>
              <a:rPr sz="800" b="1" spc="-5" dirty="0">
                <a:solidFill>
                  <a:srgbClr val="FFFFFF"/>
                </a:solidFill>
                <a:latin typeface="Poppins"/>
                <a:cs typeface="Poppins"/>
              </a:rPr>
              <a:t> </a:t>
            </a:r>
            <a:r>
              <a:rPr sz="800" b="1" dirty="0">
                <a:solidFill>
                  <a:srgbClr val="FFFFFF"/>
                </a:solidFill>
                <a:latin typeface="Poppins"/>
                <a:cs typeface="Poppins"/>
              </a:rPr>
              <a:t>Compatible</a:t>
            </a:r>
            <a:r>
              <a:rPr sz="800" b="1" spc="-5" dirty="0">
                <a:solidFill>
                  <a:srgbClr val="FFFFFF"/>
                </a:solidFill>
                <a:latin typeface="Poppins"/>
                <a:cs typeface="Poppins"/>
              </a:rPr>
              <a:t> </a:t>
            </a:r>
            <a:r>
              <a:rPr sz="800" b="1" dirty="0">
                <a:solidFill>
                  <a:srgbClr val="FFFFFF"/>
                </a:solidFill>
                <a:latin typeface="Poppins"/>
                <a:cs typeface="Poppins"/>
              </a:rPr>
              <a:t>Tablets	Age Rating	Notes</a:t>
            </a:r>
            <a:endParaRPr lang="en-GB" sz="800" b="1" dirty="0">
              <a:solidFill>
                <a:srgbClr val="FFFFFF"/>
              </a:solidFill>
              <a:latin typeface="Poppins"/>
              <a:cs typeface="Poppins"/>
            </a:endParaRPr>
          </a:p>
          <a:p>
            <a:pPr marL="71755">
              <a:lnSpc>
                <a:spcPct val="100000"/>
              </a:lnSpc>
              <a:spcBef>
                <a:spcPts val="765"/>
              </a:spcBef>
              <a:tabLst>
                <a:tab pos="1556385" algn="l"/>
                <a:tab pos="2231390" algn="l"/>
                <a:tab pos="3878579" algn="l"/>
                <a:tab pos="6159500" algn="l"/>
                <a:tab pos="6911340" algn="l"/>
              </a:tabLst>
            </a:pPr>
            <a:endParaRPr sz="100" dirty="0">
              <a:latin typeface="Poppins"/>
              <a:cs typeface="Poppins"/>
            </a:endParaRPr>
          </a:p>
        </p:txBody>
      </p:sp>
      <p:sp>
        <p:nvSpPr>
          <p:cNvPr id="51" name="object 13">
            <a:extLst>
              <a:ext uri="{FF2B5EF4-FFF2-40B4-BE49-F238E27FC236}">
                <a16:creationId xmlns:a16="http://schemas.microsoft.com/office/drawing/2014/main" id="{9D6CCC48-8112-5D4D-8B77-43563DF29C5A}"/>
              </a:ext>
            </a:extLst>
          </p:cNvPr>
          <p:cNvSpPr txBox="1"/>
          <p:nvPr/>
        </p:nvSpPr>
        <p:spPr>
          <a:xfrm>
            <a:off x="2574822" y="2126597"/>
            <a:ext cx="1447800" cy="348813"/>
          </a:xfrm>
          <a:prstGeom prst="rect">
            <a:avLst/>
          </a:prstGeom>
        </p:spPr>
        <p:txBody>
          <a:bodyPr vert="horz" wrap="square" lIns="0" tIns="12700" rIns="0" bIns="0" rtlCol="0">
            <a:spAutoFit/>
          </a:bodyPr>
          <a:lstStyle/>
          <a:p>
            <a:pPr marL="12700">
              <a:lnSpc>
                <a:spcPct val="100000"/>
              </a:lnSpc>
              <a:spcBef>
                <a:spcPts val="100"/>
              </a:spcBef>
            </a:pPr>
            <a:r>
              <a:rPr lang="en-GB" sz="700" dirty="0">
                <a:solidFill>
                  <a:srgbClr val="231F20"/>
                </a:solidFill>
                <a:latin typeface="Helvetica Neue"/>
                <a:cs typeface="Helvetica Neue"/>
              </a:rPr>
              <a:t>Not available for iPad, only for iPhone and iPod touch.</a:t>
            </a:r>
          </a:p>
          <a:p>
            <a:pPr marL="12700">
              <a:lnSpc>
                <a:spcPct val="100000"/>
              </a:lnSpc>
              <a:spcBef>
                <a:spcPts val="100"/>
              </a:spcBef>
            </a:pPr>
            <a:r>
              <a:rPr lang="en-GB" sz="700" dirty="0">
                <a:solidFill>
                  <a:srgbClr val="231F20"/>
                </a:solidFill>
                <a:latin typeface="Helvetica Neue"/>
                <a:cs typeface="Helvetica Neue"/>
              </a:rPr>
              <a:t>Requires iOS 13.0 or later.</a:t>
            </a:r>
            <a:endParaRPr sz="700" dirty="0">
              <a:latin typeface="Helvetica Neue"/>
              <a:cs typeface="Helvetica Neue"/>
            </a:endParaRPr>
          </a:p>
        </p:txBody>
      </p:sp>
      <p:sp>
        <p:nvSpPr>
          <p:cNvPr id="53" name="object 13">
            <a:extLst>
              <a:ext uri="{FF2B5EF4-FFF2-40B4-BE49-F238E27FC236}">
                <a16:creationId xmlns:a16="http://schemas.microsoft.com/office/drawing/2014/main" id="{016F8A59-85C5-EC45-9FD7-D40D10F09837}"/>
              </a:ext>
            </a:extLst>
          </p:cNvPr>
          <p:cNvSpPr txBox="1"/>
          <p:nvPr/>
        </p:nvSpPr>
        <p:spPr>
          <a:xfrm>
            <a:off x="4234679" y="2244202"/>
            <a:ext cx="1447800" cy="120546"/>
          </a:xfrm>
          <a:prstGeom prst="rect">
            <a:avLst/>
          </a:prstGeom>
        </p:spPr>
        <p:txBody>
          <a:bodyPr vert="horz" wrap="square" lIns="0" tIns="12700" rIns="0" bIns="0" rtlCol="0">
            <a:spAutoFit/>
          </a:bodyPr>
          <a:lstStyle/>
          <a:p>
            <a:pPr marL="12700">
              <a:lnSpc>
                <a:spcPct val="100000"/>
              </a:lnSpc>
              <a:spcBef>
                <a:spcPts val="100"/>
              </a:spcBef>
            </a:pPr>
            <a:r>
              <a:rPr lang="en-GB" sz="700" dirty="0">
                <a:solidFill>
                  <a:srgbClr val="231F20"/>
                </a:solidFill>
                <a:latin typeface="Helvetica Neue"/>
                <a:cs typeface="Helvetica Neue"/>
              </a:rPr>
              <a:t>Not available on Android</a:t>
            </a:r>
            <a:endParaRPr lang="en-GB" sz="700" dirty="0">
              <a:latin typeface="Helvetica Neue"/>
              <a:cs typeface="Helvetica Neue"/>
            </a:endParaRPr>
          </a:p>
        </p:txBody>
      </p:sp>
      <p:sp>
        <p:nvSpPr>
          <p:cNvPr id="54" name="object 13">
            <a:extLst>
              <a:ext uri="{FF2B5EF4-FFF2-40B4-BE49-F238E27FC236}">
                <a16:creationId xmlns:a16="http://schemas.microsoft.com/office/drawing/2014/main" id="{F766000F-C843-A442-9811-485C95C355BB}"/>
              </a:ext>
            </a:extLst>
          </p:cNvPr>
          <p:cNvSpPr txBox="1"/>
          <p:nvPr/>
        </p:nvSpPr>
        <p:spPr>
          <a:xfrm>
            <a:off x="6512073" y="2236992"/>
            <a:ext cx="685800" cy="120546"/>
          </a:xfrm>
          <a:prstGeom prst="rect">
            <a:avLst/>
          </a:prstGeom>
        </p:spPr>
        <p:txBody>
          <a:bodyPr vert="horz" wrap="square" lIns="0" tIns="12700" rIns="0" bIns="0" rtlCol="0">
            <a:spAutoFit/>
          </a:bodyPr>
          <a:lstStyle/>
          <a:p>
            <a:pPr marL="12700">
              <a:lnSpc>
                <a:spcPct val="100000"/>
              </a:lnSpc>
              <a:spcBef>
                <a:spcPts val="100"/>
              </a:spcBef>
            </a:pPr>
            <a:r>
              <a:rPr lang="en-GB" sz="700" dirty="0">
                <a:solidFill>
                  <a:srgbClr val="231F20"/>
                </a:solidFill>
                <a:latin typeface="Helvetica Neue"/>
                <a:cs typeface="Helvetica Neue"/>
              </a:rPr>
              <a:t>4+</a:t>
            </a:r>
            <a:endParaRPr sz="700" dirty="0">
              <a:latin typeface="Helvetica Neue"/>
              <a:cs typeface="Helvetica Neue"/>
            </a:endParaRPr>
          </a:p>
        </p:txBody>
      </p:sp>
      <p:sp>
        <p:nvSpPr>
          <p:cNvPr id="56" name="object 13">
            <a:extLst>
              <a:ext uri="{FF2B5EF4-FFF2-40B4-BE49-F238E27FC236}">
                <a16:creationId xmlns:a16="http://schemas.microsoft.com/office/drawing/2014/main" id="{EAFA9D81-3B6C-4A4D-A110-C5148AB0192B}"/>
              </a:ext>
            </a:extLst>
          </p:cNvPr>
          <p:cNvSpPr txBox="1"/>
          <p:nvPr/>
        </p:nvSpPr>
        <p:spPr>
          <a:xfrm>
            <a:off x="4234679" y="2738234"/>
            <a:ext cx="1447800" cy="120546"/>
          </a:xfrm>
          <a:prstGeom prst="rect">
            <a:avLst/>
          </a:prstGeom>
        </p:spPr>
        <p:txBody>
          <a:bodyPr vert="horz" wrap="square" lIns="0" tIns="12700" rIns="0" bIns="0" rtlCol="0">
            <a:spAutoFit/>
          </a:bodyPr>
          <a:lstStyle/>
          <a:p>
            <a:pPr marL="12700">
              <a:lnSpc>
                <a:spcPct val="100000"/>
              </a:lnSpc>
              <a:spcBef>
                <a:spcPts val="100"/>
              </a:spcBef>
            </a:pPr>
            <a:r>
              <a:rPr lang="en-GB" sz="700" dirty="0">
                <a:solidFill>
                  <a:srgbClr val="231F20"/>
                </a:solidFill>
                <a:latin typeface="Helvetica Neue"/>
                <a:cs typeface="Helvetica Neue"/>
              </a:rPr>
              <a:t>Requires Android 9.0 or above</a:t>
            </a:r>
            <a:endParaRPr sz="700" dirty="0">
              <a:latin typeface="Helvetica Neue"/>
              <a:cs typeface="Helvetica Neue"/>
            </a:endParaRPr>
          </a:p>
        </p:txBody>
      </p:sp>
      <p:sp>
        <p:nvSpPr>
          <p:cNvPr id="57" name="object 13">
            <a:extLst>
              <a:ext uri="{FF2B5EF4-FFF2-40B4-BE49-F238E27FC236}">
                <a16:creationId xmlns:a16="http://schemas.microsoft.com/office/drawing/2014/main" id="{6B3D4C9D-A8E8-6841-BC0E-D21AF2565A54}"/>
              </a:ext>
            </a:extLst>
          </p:cNvPr>
          <p:cNvSpPr txBox="1"/>
          <p:nvPr/>
        </p:nvSpPr>
        <p:spPr>
          <a:xfrm>
            <a:off x="6512073" y="2708167"/>
            <a:ext cx="685800" cy="120546"/>
          </a:xfrm>
          <a:prstGeom prst="rect">
            <a:avLst/>
          </a:prstGeom>
        </p:spPr>
        <p:txBody>
          <a:bodyPr vert="horz" wrap="square" lIns="0" tIns="12700" rIns="0" bIns="0" rtlCol="0">
            <a:spAutoFit/>
          </a:bodyPr>
          <a:lstStyle/>
          <a:p>
            <a:pPr marL="12700">
              <a:lnSpc>
                <a:spcPct val="100000"/>
              </a:lnSpc>
              <a:spcBef>
                <a:spcPts val="100"/>
              </a:spcBef>
            </a:pPr>
            <a:r>
              <a:rPr lang="en-GB" sz="700" dirty="0">
                <a:solidFill>
                  <a:srgbClr val="231F20"/>
                </a:solidFill>
                <a:latin typeface="Helvetica Neue"/>
                <a:cs typeface="Helvetica Neue"/>
              </a:rPr>
              <a:t>4+</a:t>
            </a:r>
            <a:endParaRPr sz="700" dirty="0">
              <a:latin typeface="Helvetica Neue"/>
              <a:cs typeface="Helvetica Neue"/>
            </a:endParaRPr>
          </a:p>
        </p:txBody>
      </p:sp>
      <p:sp>
        <p:nvSpPr>
          <p:cNvPr id="61" name="object 13">
            <a:extLst>
              <a:ext uri="{FF2B5EF4-FFF2-40B4-BE49-F238E27FC236}">
                <a16:creationId xmlns:a16="http://schemas.microsoft.com/office/drawing/2014/main" id="{FFA22945-CE7D-E04C-89FF-D3B8E590E986}"/>
              </a:ext>
            </a:extLst>
          </p:cNvPr>
          <p:cNvSpPr txBox="1"/>
          <p:nvPr/>
        </p:nvSpPr>
        <p:spPr>
          <a:xfrm>
            <a:off x="2574822" y="3195434"/>
            <a:ext cx="1447800" cy="120546"/>
          </a:xfrm>
          <a:prstGeom prst="rect">
            <a:avLst/>
          </a:prstGeom>
        </p:spPr>
        <p:txBody>
          <a:bodyPr vert="horz" wrap="square" lIns="0" tIns="12700" rIns="0" bIns="0" rtlCol="0">
            <a:spAutoFit/>
          </a:bodyPr>
          <a:lstStyle/>
          <a:p>
            <a:pPr marL="12700">
              <a:lnSpc>
                <a:spcPct val="100000"/>
              </a:lnSpc>
              <a:spcBef>
                <a:spcPts val="100"/>
              </a:spcBef>
            </a:pPr>
            <a:r>
              <a:rPr lang="en-US" sz="700" dirty="0">
                <a:solidFill>
                  <a:srgbClr val="231F20"/>
                </a:solidFill>
                <a:latin typeface="Helvetica Neue"/>
                <a:cs typeface="Helvetica Neue"/>
              </a:rPr>
              <a:t>iPads with iPadOS 14.0 or</a:t>
            </a:r>
            <a:r>
              <a:rPr lang="en-US" sz="700" spc="-20" dirty="0">
                <a:solidFill>
                  <a:srgbClr val="231F20"/>
                </a:solidFill>
                <a:latin typeface="Helvetica Neue"/>
                <a:cs typeface="Helvetica Neue"/>
              </a:rPr>
              <a:t> </a:t>
            </a:r>
            <a:r>
              <a:rPr lang="en-US" sz="700" spc="-15" dirty="0">
                <a:solidFill>
                  <a:srgbClr val="231F20"/>
                </a:solidFill>
                <a:latin typeface="Helvetica Neue"/>
                <a:cs typeface="Helvetica Neue"/>
              </a:rPr>
              <a:t>later.</a:t>
            </a:r>
            <a:endParaRPr sz="700" dirty="0">
              <a:latin typeface="Helvetica Neue"/>
              <a:cs typeface="Helvetica Neue"/>
            </a:endParaRPr>
          </a:p>
        </p:txBody>
      </p:sp>
      <p:sp>
        <p:nvSpPr>
          <p:cNvPr id="62" name="object 13">
            <a:extLst>
              <a:ext uri="{FF2B5EF4-FFF2-40B4-BE49-F238E27FC236}">
                <a16:creationId xmlns:a16="http://schemas.microsoft.com/office/drawing/2014/main" id="{58AC09BE-E28B-294D-9723-589C92082C26}"/>
              </a:ext>
            </a:extLst>
          </p:cNvPr>
          <p:cNvSpPr txBox="1"/>
          <p:nvPr/>
        </p:nvSpPr>
        <p:spPr>
          <a:xfrm>
            <a:off x="4234679" y="3195434"/>
            <a:ext cx="1447800" cy="120546"/>
          </a:xfrm>
          <a:prstGeom prst="rect">
            <a:avLst/>
          </a:prstGeom>
        </p:spPr>
        <p:txBody>
          <a:bodyPr vert="horz" wrap="square" lIns="0" tIns="12700" rIns="0" bIns="0" rtlCol="0">
            <a:spAutoFit/>
          </a:bodyPr>
          <a:lstStyle/>
          <a:p>
            <a:pPr marL="12700">
              <a:lnSpc>
                <a:spcPct val="100000"/>
              </a:lnSpc>
              <a:spcBef>
                <a:spcPts val="100"/>
              </a:spcBef>
            </a:pPr>
            <a:r>
              <a:rPr lang="en-US" sz="700" dirty="0">
                <a:solidFill>
                  <a:srgbClr val="231F20"/>
                </a:solidFill>
                <a:latin typeface="Helvetica Neue"/>
                <a:cs typeface="Helvetica Neue"/>
              </a:rPr>
              <a:t>Requires Android 6.0 or above</a:t>
            </a:r>
            <a:endParaRPr lang="en-US" sz="700" dirty="0">
              <a:latin typeface="Helvetica Neue"/>
              <a:cs typeface="Helvetica Neue"/>
            </a:endParaRPr>
          </a:p>
        </p:txBody>
      </p:sp>
      <p:sp>
        <p:nvSpPr>
          <p:cNvPr id="64" name="object 13">
            <a:extLst>
              <a:ext uri="{FF2B5EF4-FFF2-40B4-BE49-F238E27FC236}">
                <a16:creationId xmlns:a16="http://schemas.microsoft.com/office/drawing/2014/main" id="{A050D3AA-C658-E347-B978-6F9453F7A312}"/>
              </a:ext>
            </a:extLst>
          </p:cNvPr>
          <p:cNvSpPr txBox="1"/>
          <p:nvPr/>
        </p:nvSpPr>
        <p:spPr>
          <a:xfrm>
            <a:off x="6512073" y="3198108"/>
            <a:ext cx="685800" cy="120546"/>
          </a:xfrm>
          <a:prstGeom prst="rect">
            <a:avLst/>
          </a:prstGeom>
        </p:spPr>
        <p:txBody>
          <a:bodyPr vert="horz" wrap="square" lIns="0" tIns="12700" rIns="0" bIns="0" rtlCol="0">
            <a:spAutoFit/>
          </a:bodyPr>
          <a:lstStyle/>
          <a:p>
            <a:pPr marL="12700">
              <a:lnSpc>
                <a:spcPct val="100000"/>
              </a:lnSpc>
              <a:spcBef>
                <a:spcPts val="100"/>
              </a:spcBef>
            </a:pPr>
            <a:r>
              <a:rPr lang="en-GB" sz="700" dirty="0">
                <a:solidFill>
                  <a:srgbClr val="231F20"/>
                </a:solidFill>
                <a:latin typeface="Helvetica Neue"/>
                <a:cs typeface="Helvetica Neue"/>
              </a:rPr>
              <a:t>4+</a:t>
            </a:r>
            <a:endParaRPr sz="700" dirty="0">
              <a:latin typeface="Helvetica Neue"/>
              <a:cs typeface="Helvetica Neue"/>
            </a:endParaRPr>
          </a:p>
        </p:txBody>
      </p:sp>
      <p:pic>
        <p:nvPicPr>
          <p:cNvPr id="8" name="Picture 7" descr="A picture containing text&#10;&#10;Description automatically generated">
            <a:extLst>
              <a:ext uri="{FF2B5EF4-FFF2-40B4-BE49-F238E27FC236}">
                <a16:creationId xmlns:a16="http://schemas.microsoft.com/office/drawing/2014/main" id="{5E570F47-177C-A91E-326D-C4AB20444B7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01700" y="2099327"/>
            <a:ext cx="430708" cy="409525"/>
          </a:xfrm>
          <a:prstGeom prst="rect">
            <a:avLst/>
          </a:prstGeom>
        </p:spPr>
      </p:pic>
      <p:sp>
        <p:nvSpPr>
          <p:cNvPr id="75" name="object 8">
            <a:extLst>
              <a:ext uri="{FF2B5EF4-FFF2-40B4-BE49-F238E27FC236}">
                <a16:creationId xmlns:a16="http://schemas.microsoft.com/office/drawing/2014/main" id="{46302616-0913-5E24-AD1F-E64347B7E77A}"/>
              </a:ext>
            </a:extLst>
          </p:cNvPr>
          <p:cNvSpPr txBox="1"/>
          <p:nvPr/>
        </p:nvSpPr>
        <p:spPr>
          <a:xfrm>
            <a:off x="2574822" y="2740961"/>
            <a:ext cx="1294423" cy="123111"/>
          </a:xfrm>
          <a:prstGeom prst="rect">
            <a:avLst/>
          </a:prstGeom>
        </p:spPr>
        <p:txBody>
          <a:bodyPr vert="horz" wrap="square" lIns="0" tIns="20320" rIns="0" bIns="0" rtlCol="0">
            <a:spAutoFit/>
          </a:bodyPr>
          <a:lstStyle/>
          <a:p>
            <a:pPr marL="12700" marR="5080">
              <a:lnSpc>
                <a:spcPts val="800"/>
              </a:lnSpc>
              <a:spcBef>
                <a:spcPts val="160"/>
              </a:spcBef>
            </a:pPr>
            <a:r>
              <a:rPr lang="en-GB" sz="700" dirty="0">
                <a:solidFill>
                  <a:srgbClr val="231F20"/>
                </a:solidFill>
                <a:latin typeface="Helvetica Neue"/>
                <a:cs typeface="Helvetica Neue"/>
              </a:rPr>
              <a:t>Requires iPadOS 16.0 or later.</a:t>
            </a:r>
            <a:endParaRPr sz="700" dirty="0">
              <a:latin typeface="Helvetica Neue"/>
              <a:cs typeface="Helvetica Neue"/>
            </a:endParaRPr>
          </a:p>
        </p:txBody>
      </p:sp>
      <p:pic>
        <p:nvPicPr>
          <p:cNvPr id="14" name="Picture 13">
            <a:extLst>
              <a:ext uri="{FF2B5EF4-FFF2-40B4-BE49-F238E27FC236}">
                <a16:creationId xmlns:a16="http://schemas.microsoft.com/office/drawing/2014/main" id="{82D9A0FF-37B5-7B32-E1B9-43A373D2ABE3}"/>
              </a:ext>
            </a:extLst>
          </p:cNvPr>
          <p:cNvPicPr>
            <a:picLocks noChangeAspect="1"/>
          </p:cNvPicPr>
          <p:nvPr/>
        </p:nvPicPr>
        <p:blipFill>
          <a:blip r:embed="rId6"/>
          <a:stretch>
            <a:fillRect/>
          </a:stretch>
        </p:blipFill>
        <p:spPr>
          <a:xfrm>
            <a:off x="1883650" y="2579615"/>
            <a:ext cx="466807" cy="427401"/>
          </a:xfrm>
          <a:prstGeom prst="rect">
            <a:avLst/>
          </a:prstGeom>
        </p:spPr>
      </p:pic>
      <p:sp>
        <p:nvSpPr>
          <p:cNvPr id="15" name="object 7">
            <a:extLst>
              <a:ext uri="{FF2B5EF4-FFF2-40B4-BE49-F238E27FC236}">
                <a16:creationId xmlns:a16="http://schemas.microsoft.com/office/drawing/2014/main" id="{4A85F60D-EBE8-8055-5D2C-6AEECD9C92F2}"/>
              </a:ext>
            </a:extLst>
          </p:cNvPr>
          <p:cNvSpPr txBox="1"/>
          <p:nvPr/>
        </p:nvSpPr>
        <p:spPr>
          <a:xfrm>
            <a:off x="7299186" y="3149066"/>
            <a:ext cx="1727200" cy="225703"/>
          </a:xfrm>
          <a:prstGeom prst="rect">
            <a:avLst/>
          </a:prstGeom>
        </p:spPr>
        <p:txBody>
          <a:bodyPr vert="horz" wrap="square" lIns="0" tIns="20320" rIns="0" bIns="0" rtlCol="0">
            <a:spAutoFit/>
          </a:bodyPr>
          <a:lstStyle/>
          <a:p>
            <a:pPr marL="12700" marR="5080">
              <a:lnSpc>
                <a:spcPts val="800"/>
              </a:lnSpc>
              <a:spcBef>
                <a:spcPts val="160"/>
              </a:spcBef>
            </a:pPr>
            <a:r>
              <a:rPr lang="en-GB" sz="700" dirty="0">
                <a:solidFill>
                  <a:srgbClr val="231F20"/>
                </a:solidFill>
                <a:latin typeface="Helvetica Neue"/>
                <a:cs typeface="Helvetica Neue"/>
              </a:rPr>
              <a:t>Android recommends parental guidance with the statement ‘users interact’.</a:t>
            </a:r>
            <a:endParaRPr sz="700" dirty="0">
              <a:latin typeface="Helvetica Neue"/>
              <a:cs typeface="Helvetica Neue"/>
            </a:endParaRPr>
          </a:p>
        </p:txBody>
      </p:sp>
    </p:spTree>
    <p:extLst>
      <p:ext uri="{BB962C8B-B14F-4D97-AF65-F5344CB8AC3E}">
        <p14:creationId xmlns:p14="http://schemas.microsoft.com/office/powerpoint/2010/main" val="40487958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724</Words>
  <Application>Microsoft Office PowerPoint</Application>
  <PresentationFormat>Custom</PresentationFormat>
  <Paragraphs>95</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Calibri</vt:lpstr>
      <vt:lpstr>Helvetica Neue</vt:lpstr>
      <vt:lpstr>Poppins</vt:lpstr>
      <vt:lpstr>Times New Roman</vt:lpstr>
      <vt:lpstr>Office Theme</vt:lpstr>
      <vt:lpstr> App Compatibility, Age Ratings and  Notes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Tech-We-Can-App-Compatability-and-Age-Rating-Notes_IR_23.9.19.indd</dc:title>
  <dc:creator>Rebecca Patel</dc:creator>
  <cp:lastModifiedBy>Poppy Patel</cp:lastModifiedBy>
  <cp:revision>18</cp:revision>
  <dcterms:created xsi:type="dcterms:W3CDTF">2019-09-23T16:33:00Z</dcterms:created>
  <dcterms:modified xsi:type="dcterms:W3CDTF">2025-10-13T15:15:12Z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2019-09-23T00:00:00Z</vt:filetime>
  </property>
  <property fmtid="{D5CDD505-2E9C-101B-9397-08002B2CF9AE}" pid="3" name="Creator">
    <vt:lpwstr>Adobe InDesign 14.0 (Macintosh)</vt:lpwstr>
  </property>
  <property fmtid="{D5CDD505-2E9C-101B-9397-08002B2CF9AE}" pid="4" name="LastSaved">
    <vt:filetime>2019-09-23T00:00:00Z</vt:filetime>
  </property>
</Properties>
</file>